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58" r:id="rId1"/>
  </p:sldMasterIdLst>
  <p:notesMasterIdLst>
    <p:notesMasterId r:id="rId16"/>
  </p:notesMasterIdLst>
  <p:handoutMasterIdLst>
    <p:handoutMasterId r:id="rId17"/>
  </p:handoutMasterIdLst>
  <p:sldIdLst>
    <p:sldId id="469" r:id="rId2"/>
    <p:sldId id="596" r:id="rId3"/>
    <p:sldId id="603" r:id="rId4"/>
    <p:sldId id="599" r:id="rId5"/>
    <p:sldId id="604" r:id="rId6"/>
    <p:sldId id="615" r:id="rId7"/>
    <p:sldId id="610" r:id="rId8"/>
    <p:sldId id="612" r:id="rId9"/>
    <p:sldId id="616" r:id="rId10"/>
    <p:sldId id="613" r:id="rId11"/>
    <p:sldId id="608" r:id="rId12"/>
    <p:sldId id="611" r:id="rId13"/>
    <p:sldId id="605" r:id="rId14"/>
    <p:sldId id="614" r:id="rId1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9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933"/>
    <a:srgbClr val="990033"/>
    <a:srgbClr val="C0C0C0"/>
    <a:srgbClr val="00FF00"/>
    <a:srgbClr val="FFCC00"/>
    <a:srgbClr val="9966FF"/>
    <a:srgbClr val="9999F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6B2624-FBBE-4644-9D83-054951BBD904}" v="25" dt="2026-02-07T07:21:37.2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2" autoAdjust="0"/>
    <p:restoredTop sz="99641" autoAdjust="0"/>
  </p:normalViewPr>
  <p:slideViewPr>
    <p:cSldViewPr snapToGrid="0">
      <p:cViewPr varScale="1">
        <p:scale>
          <a:sx n="82" d="100"/>
          <a:sy n="82" d="100"/>
        </p:scale>
        <p:origin x="845" y="48"/>
      </p:cViewPr>
      <p:guideLst>
        <p:guide orient="horz" pos="2112"/>
        <p:guide pos="39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632" y="75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n BERNARD | A-3PM" userId="e0699a8c-f2e4-4872-bea2-5be5bf6ec015" providerId="ADAL" clId="{DEA9C0B4-0C33-4851-8EE6-E71EA409B104}"/>
    <pc:docChg chg="undo custSel addSld delSld modSld sldOrd">
      <pc:chgData name="Julien BERNARD | A-3PM" userId="e0699a8c-f2e4-4872-bea2-5be5bf6ec015" providerId="ADAL" clId="{DEA9C0B4-0C33-4851-8EE6-E71EA409B104}" dt="2026-02-07T13:32:51.859" v="1448" actId="20577"/>
      <pc:docMkLst>
        <pc:docMk/>
      </pc:docMkLst>
      <pc:sldChg chg="addSp modSp mod">
        <pc:chgData name="Julien BERNARD | A-3PM" userId="e0699a8c-f2e4-4872-bea2-5be5bf6ec015" providerId="ADAL" clId="{DEA9C0B4-0C33-4851-8EE6-E71EA409B104}" dt="2026-02-05T11:17:33.394" v="634" actId="14838"/>
        <pc:sldMkLst>
          <pc:docMk/>
          <pc:sldMk cId="0" sldId="469"/>
        </pc:sldMkLst>
        <pc:spChg chg="add mod">
          <ac:chgData name="Julien BERNARD | A-3PM" userId="e0699a8c-f2e4-4872-bea2-5be5bf6ec015" providerId="ADAL" clId="{DEA9C0B4-0C33-4851-8EE6-E71EA409B104}" dt="2026-02-05T11:17:33.394" v="634" actId="14838"/>
          <ac:spMkLst>
            <pc:docMk/>
            <pc:sldMk cId="0" sldId="469"/>
            <ac:spMk id="3" creationId="{C374FB5E-1A65-C680-628A-4DC5C1DC7FB7}"/>
          </ac:spMkLst>
        </pc:spChg>
        <pc:grpChg chg="mod">
          <ac:chgData name="Julien BERNARD | A-3PM" userId="e0699a8c-f2e4-4872-bea2-5be5bf6ec015" providerId="ADAL" clId="{DEA9C0B4-0C33-4851-8EE6-E71EA409B104}" dt="2026-02-05T11:16:13.798" v="610" actId="1076"/>
          <ac:grpSpMkLst>
            <pc:docMk/>
            <pc:sldMk cId="0" sldId="469"/>
            <ac:grpSpMk id="5124" creationId="{3525C456-3F93-57AD-3802-B31A540154A0}"/>
          </ac:grpSpMkLst>
        </pc:grpChg>
        <pc:picChg chg="mod">
          <ac:chgData name="Julien BERNARD | A-3PM" userId="e0699a8c-f2e4-4872-bea2-5be5bf6ec015" providerId="ADAL" clId="{DEA9C0B4-0C33-4851-8EE6-E71EA409B104}" dt="2026-02-05T11:16:13.798" v="610" actId="1076"/>
          <ac:picMkLst>
            <pc:docMk/>
            <pc:sldMk cId="0" sldId="469"/>
            <ac:picMk id="5126" creationId="{0AEE570E-94BB-7976-50BA-0EB9D415D3DF}"/>
          </ac:picMkLst>
        </pc:picChg>
        <pc:picChg chg="mod">
          <ac:chgData name="Julien BERNARD | A-3PM" userId="e0699a8c-f2e4-4872-bea2-5be5bf6ec015" providerId="ADAL" clId="{DEA9C0B4-0C33-4851-8EE6-E71EA409B104}" dt="2026-02-05T11:16:13.798" v="610" actId="1076"/>
          <ac:picMkLst>
            <pc:docMk/>
            <pc:sldMk cId="0" sldId="469"/>
            <ac:picMk id="5127" creationId="{72BF38D3-7314-E971-4A8D-2D3D3D806F2D}"/>
          </ac:picMkLst>
        </pc:picChg>
      </pc:sldChg>
      <pc:sldChg chg="addSp modSp mod">
        <pc:chgData name="Julien BERNARD | A-3PM" userId="e0699a8c-f2e4-4872-bea2-5be5bf6ec015" providerId="ADAL" clId="{DEA9C0B4-0C33-4851-8EE6-E71EA409B104}" dt="2026-02-07T06:59:32.258" v="757" actId="113"/>
        <pc:sldMkLst>
          <pc:docMk/>
          <pc:sldMk cId="0" sldId="599"/>
        </pc:sldMkLst>
        <pc:spChg chg="add mod">
          <ac:chgData name="Julien BERNARD | A-3PM" userId="e0699a8c-f2e4-4872-bea2-5be5bf6ec015" providerId="ADAL" clId="{DEA9C0B4-0C33-4851-8EE6-E71EA409B104}" dt="2026-02-07T06:57:28.816" v="705" actId="14100"/>
          <ac:spMkLst>
            <pc:docMk/>
            <pc:sldMk cId="0" sldId="599"/>
            <ac:spMk id="2" creationId="{26849D4F-5C46-0961-6003-E27F9786D6EB}"/>
          </ac:spMkLst>
        </pc:spChg>
        <pc:spChg chg="add mod">
          <ac:chgData name="Julien BERNARD | A-3PM" userId="e0699a8c-f2e4-4872-bea2-5be5bf6ec015" providerId="ADAL" clId="{DEA9C0B4-0C33-4851-8EE6-E71EA409B104}" dt="2026-02-07T06:58:28.077" v="756" actId="1076"/>
          <ac:spMkLst>
            <pc:docMk/>
            <pc:sldMk cId="0" sldId="599"/>
            <ac:spMk id="3" creationId="{38721D9B-A9B8-ED8E-048A-4727E78F9A00}"/>
          </ac:spMkLst>
        </pc:spChg>
        <pc:spChg chg="mod">
          <ac:chgData name="Julien BERNARD | A-3PM" userId="e0699a8c-f2e4-4872-bea2-5be5bf6ec015" providerId="ADAL" clId="{DEA9C0B4-0C33-4851-8EE6-E71EA409B104}" dt="2026-02-07T06:59:32.258" v="757" actId="113"/>
          <ac:spMkLst>
            <pc:docMk/>
            <pc:sldMk cId="0" sldId="599"/>
            <ac:spMk id="9218" creationId="{3EE452D2-9C42-9E36-37C4-1D338CAFBAF0}"/>
          </ac:spMkLst>
        </pc:spChg>
        <pc:picChg chg="mod">
          <ac:chgData name="Julien BERNARD | A-3PM" userId="e0699a8c-f2e4-4872-bea2-5be5bf6ec015" providerId="ADAL" clId="{DEA9C0B4-0C33-4851-8EE6-E71EA409B104}" dt="2026-02-07T06:58:23.369" v="755" actId="1076"/>
          <ac:picMkLst>
            <pc:docMk/>
            <pc:sldMk cId="0" sldId="599"/>
            <ac:picMk id="9222" creationId="{D973653A-5101-D712-F515-92071CEABD97}"/>
          </ac:picMkLst>
        </pc:picChg>
      </pc:sldChg>
      <pc:sldChg chg="modSp mod">
        <pc:chgData name="Julien BERNARD | A-3PM" userId="e0699a8c-f2e4-4872-bea2-5be5bf6ec015" providerId="ADAL" clId="{DEA9C0B4-0C33-4851-8EE6-E71EA409B104}" dt="2026-02-05T11:01:15.673" v="134" actId="20577"/>
        <pc:sldMkLst>
          <pc:docMk/>
          <pc:sldMk cId="0" sldId="604"/>
        </pc:sldMkLst>
        <pc:spChg chg="mod">
          <ac:chgData name="Julien BERNARD | A-3PM" userId="e0699a8c-f2e4-4872-bea2-5be5bf6ec015" providerId="ADAL" clId="{DEA9C0B4-0C33-4851-8EE6-E71EA409B104}" dt="2026-02-05T11:01:15.673" v="134" actId="20577"/>
          <ac:spMkLst>
            <pc:docMk/>
            <pc:sldMk cId="0" sldId="604"/>
            <ac:spMk id="10242" creationId="{1D46F634-CD33-9993-96E9-6E2E54553DDB}"/>
          </ac:spMkLst>
        </pc:spChg>
      </pc:sldChg>
      <pc:sldChg chg="modSp mod ord">
        <pc:chgData name="Julien BERNARD | A-3PM" userId="e0699a8c-f2e4-4872-bea2-5be5bf6ec015" providerId="ADAL" clId="{DEA9C0B4-0C33-4851-8EE6-E71EA409B104}" dt="2026-02-05T11:14:51.158" v="512" actId="20577"/>
        <pc:sldMkLst>
          <pc:docMk/>
          <pc:sldMk cId="0" sldId="605"/>
        </pc:sldMkLst>
        <pc:spChg chg="mod">
          <ac:chgData name="Julien BERNARD | A-3PM" userId="e0699a8c-f2e4-4872-bea2-5be5bf6ec015" providerId="ADAL" clId="{DEA9C0B4-0C33-4851-8EE6-E71EA409B104}" dt="2026-02-05T11:14:51.158" v="512" actId="20577"/>
          <ac:spMkLst>
            <pc:docMk/>
            <pc:sldMk cId="0" sldId="605"/>
            <ac:spMk id="13314" creationId="{9C7AF2F4-375B-769B-5E5C-F4C63B89A305}"/>
          </ac:spMkLst>
        </pc:spChg>
      </pc:sldChg>
      <pc:sldChg chg="addSp modSp mod">
        <pc:chgData name="Julien BERNARD | A-3PM" userId="e0699a8c-f2e4-4872-bea2-5be5bf6ec015" providerId="ADAL" clId="{DEA9C0B4-0C33-4851-8EE6-E71EA409B104}" dt="2026-02-07T07:20:47.562" v="1393" actId="108"/>
        <pc:sldMkLst>
          <pc:docMk/>
          <pc:sldMk cId="0" sldId="608"/>
        </pc:sldMkLst>
        <pc:spChg chg="add mod">
          <ac:chgData name="Julien BERNARD | A-3PM" userId="e0699a8c-f2e4-4872-bea2-5be5bf6ec015" providerId="ADAL" clId="{DEA9C0B4-0C33-4851-8EE6-E71EA409B104}" dt="2026-02-07T07:20:47.562" v="1393" actId="108"/>
          <ac:spMkLst>
            <pc:docMk/>
            <pc:sldMk cId="0" sldId="608"/>
            <ac:spMk id="3" creationId="{49616C0C-5442-3A13-A5FA-E48EFAD4C7C0}"/>
          </ac:spMkLst>
        </pc:spChg>
        <pc:spChg chg="mod">
          <ac:chgData name="Julien BERNARD | A-3PM" userId="e0699a8c-f2e4-4872-bea2-5be5bf6ec015" providerId="ADAL" clId="{DEA9C0B4-0C33-4851-8EE6-E71EA409B104}" dt="2026-02-05T11:18:19.768" v="636" actId="20577"/>
          <ac:spMkLst>
            <pc:docMk/>
            <pc:sldMk cId="0" sldId="608"/>
            <ac:spMk id="21510" creationId="{82400970-E0CF-F951-90CA-D9376E051EC4}"/>
          </ac:spMkLst>
        </pc:spChg>
      </pc:sldChg>
      <pc:sldChg chg="addSp delSp modSp mod">
        <pc:chgData name="Julien BERNARD | A-3PM" userId="e0699a8c-f2e4-4872-bea2-5be5bf6ec015" providerId="ADAL" clId="{DEA9C0B4-0C33-4851-8EE6-E71EA409B104}" dt="2026-02-07T07:21:37.253" v="1425" actId="1076"/>
        <pc:sldMkLst>
          <pc:docMk/>
          <pc:sldMk cId="0" sldId="610"/>
        </pc:sldMkLst>
        <pc:spChg chg="add del mod">
          <ac:chgData name="Julien BERNARD | A-3PM" userId="e0699a8c-f2e4-4872-bea2-5be5bf6ec015" providerId="ADAL" clId="{DEA9C0B4-0C33-4851-8EE6-E71EA409B104}" dt="2026-02-07T07:11:05.029" v="1060"/>
          <ac:spMkLst>
            <pc:docMk/>
            <pc:sldMk cId="0" sldId="610"/>
            <ac:spMk id="2" creationId="{EEA05FDE-4A06-DF8B-1A25-14435AFDC4C4}"/>
          </ac:spMkLst>
        </pc:spChg>
        <pc:spChg chg="mod">
          <ac:chgData name="Julien BERNARD | A-3PM" userId="e0699a8c-f2e4-4872-bea2-5be5bf6ec015" providerId="ADAL" clId="{DEA9C0B4-0C33-4851-8EE6-E71EA409B104}" dt="2026-02-07T07:10:47.580" v="1057" actId="1076"/>
          <ac:spMkLst>
            <pc:docMk/>
            <pc:sldMk cId="0" sldId="610"/>
            <ac:spMk id="3" creationId="{567631E4-8103-3E7C-ED7B-48A3C9891AA4}"/>
          </ac:spMkLst>
        </pc:spChg>
        <pc:spChg chg="mod">
          <ac:chgData name="Julien BERNARD | A-3PM" userId="e0699a8c-f2e4-4872-bea2-5be5bf6ec015" providerId="ADAL" clId="{DEA9C0B4-0C33-4851-8EE6-E71EA409B104}" dt="2026-02-07T07:21:18.078" v="1404" actId="20577"/>
          <ac:spMkLst>
            <pc:docMk/>
            <pc:sldMk cId="0" sldId="610"/>
            <ac:spMk id="4" creationId="{D7EE3712-0F4A-DC0A-9833-66AE8409B519}"/>
          </ac:spMkLst>
        </pc:spChg>
        <pc:spChg chg="add mod">
          <ac:chgData name="Julien BERNARD | A-3PM" userId="e0699a8c-f2e4-4872-bea2-5be5bf6ec015" providerId="ADAL" clId="{DEA9C0B4-0C33-4851-8EE6-E71EA409B104}" dt="2026-02-07T07:20:32.170" v="1392" actId="1076"/>
          <ac:spMkLst>
            <pc:docMk/>
            <pc:sldMk cId="0" sldId="610"/>
            <ac:spMk id="5" creationId="{369F4889-A1F2-9789-2448-C6319BF1394A}"/>
          </ac:spMkLst>
        </pc:spChg>
        <pc:spChg chg="mod">
          <ac:chgData name="Julien BERNARD | A-3PM" userId="e0699a8c-f2e4-4872-bea2-5be5bf6ec015" providerId="ADAL" clId="{DEA9C0B4-0C33-4851-8EE6-E71EA409B104}" dt="2026-02-02T16:06:03.505" v="21" actId="20577"/>
          <ac:spMkLst>
            <pc:docMk/>
            <pc:sldMk cId="0" sldId="610"/>
            <ac:spMk id="6" creationId="{E764DA3C-5637-80AE-E929-7DCE25F610B5}"/>
          </ac:spMkLst>
        </pc:spChg>
        <pc:spChg chg="mod">
          <ac:chgData name="Julien BERNARD | A-3PM" userId="e0699a8c-f2e4-4872-bea2-5be5bf6ec015" providerId="ADAL" clId="{DEA9C0B4-0C33-4851-8EE6-E71EA409B104}" dt="2026-02-07T07:21:37.253" v="1425" actId="1076"/>
          <ac:spMkLst>
            <pc:docMk/>
            <pc:sldMk cId="0" sldId="610"/>
            <ac:spMk id="7" creationId="{39456E40-6D31-B364-A36C-43407BAB9962}"/>
          </ac:spMkLst>
        </pc:spChg>
        <pc:spChg chg="mod">
          <ac:chgData name="Julien BERNARD | A-3PM" userId="e0699a8c-f2e4-4872-bea2-5be5bf6ec015" providerId="ADAL" clId="{DEA9C0B4-0C33-4851-8EE6-E71EA409B104}" dt="2026-02-02T15:57:08.915" v="0" actId="14100"/>
          <ac:spMkLst>
            <pc:docMk/>
            <pc:sldMk cId="0" sldId="610"/>
            <ac:spMk id="18" creationId="{D4FC14EA-1431-FB68-71D3-1E2006F85E77}"/>
          </ac:spMkLst>
        </pc:spChg>
        <pc:spChg chg="add mod">
          <ac:chgData name="Julien BERNARD | A-3PM" userId="e0699a8c-f2e4-4872-bea2-5be5bf6ec015" providerId="ADAL" clId="{DEA9C0B4-0C33-4851-8EE6-E71EA409B104}" dt="2026-02-02T16:06:09.063" v="22" actId="14100"/>
          <ac:spMkLst>
            <pc:docMk/>
            <pc:sldMk cId="0" sldId="610"/>
            <ac:spMk id="25" creationId="{B647F649-A236-57EB-E41F-2A15F8074B3D}"/>
          </ac:spMkLst>
        </pc:spChg>
        <pc:cxnChg chg="add mod">
          <ac:chgData name="Julien BERNARD | A-3PM" userId="e0699a8c-f2e4-4872-bea2-5be5bf6ec015" providerId="ADAL" clId="{DEA9C0B4-0C33-4851-8EE6-E71EA409B104}" dt="2026-02-07T07:13:31.051" v="1187" actId="1582"/>
          <ac:cxnSpMkLst>
            <pc:docMk/>
            <pc:sldMk cId="0" sldId="610"/>
            <ac:cxnSpMk id="12" creationId="{F0B3FD2D-D96B-1AAF-51CF-8A64844C2C46}"/>
          </ac:cxnSpMkLst>
        </pc:cxnChg>
      </pc:sldChg>
      <pc:sldChg chg="modSp mod ord">
        <pc:chgData name="Julien BERNARD | A-3PM" userId="e0699a8c-f2e4-4872-bea2-5be5bf6ec015" providerId="ADAL" clId="{DEA9C0B4-0C33-4851-8EE6-E71EA409B104}" dt="2026-02-07T07:22:57.435" v="1443" actId="20577"/>
        <pc:sldMkLst>
          <pc:docMk/>
          <pc:sldMk cId="0" sldId="611"/>
        </pc:sldMkLst>
        <pc:spChg chg="mod">
          <ac:chgData name="Julien BERNARD | A-3PM" userId="e0699a8c-f2e4-4872-bea2-5be5bf6ec015" providerId="ADAL" clId="{DEA9C0B4-0C33-4851-8EE6-E71EA409B104}" dt="2026-02-07T07:22:57.435" v="1443" actId="20577"/>
          <ac:spMkLst>
            <pc:docMk/>
            <pc:sldMk cId="0" sldId="611"/>
            <ac:spMk id="19458" creationId="{981094D2-E2A4-C3EC-DA7A-E241FABD2D14}"/>
          </ac:spMkLst>
        </pc:spChg>
      </pc:sldChg>
      <pc:sldChg chg="delSp modSp add mod ord">
        <pc:chgData name="Julien BERNARD | A-3PM" userId="e0699a8c-f2e4-4872-bea2-5be5bf6ec015" providerId="ADAL" clId="{DEA9C0B4-0C33-4851-8EE6-E71EA409B104}" dt="2026-02-02T16:12:04.740" v="109" actId="108"/>
        <pc:sldMkLst>
          <pc:docMk/>
          <pc:sldMk cId="1348027207" sldId="612"/>
        </pc:sldMkLst>
        <pc:spChg chg="mod">
          <ac:chgData name="Julien BERNARD | A-3PM" userId="e0699a8c-f2e4-4872-bea2-5be5bf6ec015" providerId="ADAL" clId="{DEA9C0B4-0C33-4851-8EE6-E71EA409B104}" dt="2026-02-02T16:11:33.947" v="98" actId="20577"/>
          <ac:spMkLst>
            <pc:docMk/>
            <pc:sldMk cId="1348027207" sldId="612"/>
            <ac:spMk id="5" creationId="{30C05978-E20C-83CA-E758-CB2702CA72B4}"/>
          </ac:spMkLst>
        </pc:spChg>
        <pc:spChg chg="mod">
          <ac:chgData name="Julien BERNARD | A-3PM" userId="e0699a8c-f2e4-4872-bea2-5be5bf6ec015" providerId="ADAL" clId="{DEA9C0B4-0C33-4851-8EE6-E71EA409B104}" dt="2026-02-02T16:12:04.740" v="109" actId="108"/>
          <ac:spMkLst>
            <pc:docMk/>
            <pc:sldMk cId="1348027207" sldId="612"/>
            <ac:spMk id="10242" creationId="{A8E1B346-5DB5-049D-4032-3D1E6180B9B4}"/>
          </ac:spMkLst>
        </pc:spChg>
      </pc:sldChg>
      <pc:sldChg chg="addSp modSp add mod">
        <pc:chgData name="Julien BERNARD | A-3PM" userId="e0699a8c-f2e4-4872-bea2-5be5bf6ec015" providerId="ADAL" clId="{DEA9C0B4-0C33-4851-8EE6-E71EA409B104}" dt="2026-02-02T16:17:26.476" v="132" actId="14100"/>
        <pc:sldMkLst>
          <pc:docMk/>
          <pc:sldMk cId="1029229711" sldId="613"/>
        </pc:sldMkLst>
        <pc:spChg chg="mod">
          <ac:chgData name="Julien BERNARD | A-3PM" userId="e0699a8c-f2e4-4872-bea2-5be5bf6ec015" providerId="ADAL" clId="{DEA9C0B4-0C33-4851-8EE6-E71EA409B104}" dt="2026-02-02T16:17:14.840" v="126" actId="20577"/>
          <ac:spMkLst>
            <pc:docMk/>
            <pc:sldMk cId="1029229711" sldId="613"/>
            <ac:spMk id="5" creationId="{16D1C701-6E85-79DA-759F-AB482B953D7A}"/>
          </ac:spMkLst>
        </pc:spChg>
        <pc:spChg chg="mod">
          <ac:chgData name="Julien BERNARD | A-3PM" userId="e0699a8c-f2e4-4872-bea2-5be5bf6ec015" providerId="ADAL" clId="{DEA9C0B4-0C33-4851-8EE6-E71EA409B104}" dt="2026-02-02T16:17:18.656" v="127" actId="5793"/>
          <ac:spMkLst>
            <pc:docMk/>
            <pc:sldMk cId="1029229711" sldId="613"/>
            <ac:spMk id="10242" creationId="{25151EAD-86E6-D74E-EB1D-80C2CEA60F27}"/>
          </ac:spMkLst>
        </pc:spChg>
        <pc:picChg chg="add mod">
          <ac:chgData name="Julien BERNARD | A-3PM" userId="e0699a8c-f2e4-4872-bea2-5be5bf6ec015" providerId="ADAL" clId="{DEA9C0B4-0C33-4851-8EE6-E71EA409B104}" dt="2026-02-02T16:17:26.476" v="132" actId="14100"/>
          <ac:picMkLst>
            <pc:docMk/>
            <pc:sldMk cId="1029229711" sldId="613"/>
            <ac:picMk id="3" creationId="{8C4C13E0-68E8-ED5F-7DEF-280FB7C33FF4}"/>
          </ac:picMkLst>
        </pc:picChg>
      </pc:sldChg>
      <pc:sldChg chg="addSp delSp modSp add mod">
        <pc:chgData name="Julien BERNARD | A-3PM" userId="e0699a8c-f2e4-4872-bea2-5be5bf6ec015" providerId="ADAL" clId="{DEA9C0B4-0C33-4851-8EE6-E71EA409B104}" dt="2026-02-07T07:23:15.500" v="1445" actId="1076"/>
        <pc:sldMkLst>
          <pc:docMk/>
          <pc:sldMk cId="389236610" sldId="614"/>
        </pc:sldMkLst>
        <pc:spChg chg="mod">
          <ac:chgData name="Julien BERNARD | A-3PM" userId="e0699a8c-f2e4-4872-bea2-5be5bf6ec015" providerId="ADAL" clId="{DEA9C0B4-0C33-4851-8EE6-E71EA409B104}" dt="2026-02-05T11:09:10.203" v="457" actId="20577"/>
          <ac:spMkLst>
            <pc:docMk/>
            <pc:sldMk cId="389236610" sldId="614"/>
            <ac:spMk id="13314" creationId="{D49F1628-F836-3CD2-BF93-F1C49C7F62BE}"/>
          </ac:spMkLst>
        </pc:spChg>
        <pc:picChg chg="add mod">
          <ac:chgData name="Julien BERNARD | A-3PM" userId="e0699a8c-f2e4-4872-bea2-5be5bf6ec015" providerId="ADAL" clId="{DEA9C0B4-0C33-4851-8EE6-E71EA409B104}" dt="2026-02-07T07:23:15.500" v="1445" actId="1076"/>
          <ac:picMkLst>
            <pc:docMk/>
            <pc:sldMk cId="389236610" sldId="614"/>
            <ac:picMk id="3" creationId="{B0487059-F438-F6A2-0E79-D8D6C211E55F}"/>
          </ac:picMkLst>
        </pc:picChg>
        <pc:picChg chg="add mod">
          <ac:chgData name="Julien BERNARD | A-3PM" userId="e0699a8c-f2e4-4872-bea2-5be5bf6ec015" providerId="ADAL" clId="{DEA9C0B4-0C33-4851-8EE6-E71EA409B104}" dt="2026-02-05T11:11:24.529" v="465" actId="1076"/>
          <ac:picMkLst>
            <pc:docMk/>
            <pc:sldMk cId="389236610" sldId="614"/>
            <ac:picMk id="4" creationId="{62C9B23E-FD62-5DCE-DC1C-5E7E3DAAE8CB}"/>
          </ac:picMkLst>
        </pc:picChg>
        <pc:picChg chg="add mod">
          <ac:chgData name="Julien BERNARD | A-3PM" userId="e0699a8c-f2e4-4872-bea2-5be5bf6ec015" providerId="ADAL" clId="{DEA9C0B4-0C33-4851-8EE6-E71EA409B104}" dt="2026-02-05T11:11:58.974" v="468" actId="1076"/>
          <ac:picMkLst>
            <pc:docMk/>
            <pc:sldMk cId="389236610" sldId="614"/>
            <ac:picMk id="6" creationId="{D745ED32-F7D0-950E-1C53-27A4F34F0C99}"/>
          </ac:picMkLst>
        </pc:picChg>
        <pc:picChg chg="add mod">
          <ac:chgData name="Julien BERNARD | A-3PM" userId="e0699a8c-f2e4-4872-bea2-5be5bf6ec015" providerId="ADAL" clId="{DEA9C0B4-0C33-4851-8EE6-E71EA409B104}" dt="2026-02-05T11:13:09.192" v="474" actId="14100"/>
          <ac:picMkLst>
            <pc:docMk/>
            <pc:sldMk cId="389236610" sldId="614"/>
            <ac:picMk id="8" creationId="{A1310F53-664E-C17E-D97C-BC4CF00317B3}"/>
          </ac:picMkLst>
        </pc:picChg>
        <pc:picChg chg="add mod">
          <ac:chgData name="Julien BERNARD | A-3PM" userId="e0699a8c-f2e4-4872-bea2-5be5bf6ec015" providerId="ADAL" clId="{DEA9C0B4-0C33-4851-8EE6-E71EA409B104}" dt="2026-02-05T11:14:29.195" v="477" actId="1076"/>
          <ac:picMkLst>
            <pc:docMk/>
            <pc:sldMk cId="389236610" sldId="614"/>
            <ac:picMk id="9" creationId="{393D2108-6F2F-6416-72D9-D4B8D297AFC1}"/>
          </ac:picMkLst>
        </pc:picChg>
      </pc:sldChg>
      <pc:sldChg chg="modSp add mod">
        <pc:chgData name="Julien BERNARD | A-3PM" userId="e0699a8c-f2e4-4872-bea2-5be5bf6ec015" providerId="ADAL" clId="{DEA9C0B4-0C33-4851-8EE6-E71EA409B104}" dt="2026-02-07T13:32:51.859" v="1448" actId="20577"/>
        <pc:sldMkLst>
          <pc:docMk/>
          <pc:sldMk cId="1127512019" sldId="615"/>
        </pc:sldMkLst>
        <pc:spChg chg="mod">
          <ac:chgData name="Julien BERNARD | A-3PM" userId="e0699a8c-f2e4-4872-bea2-5be5bf6ec015" providerId="ADAL" clId="{DEA9C0B4-0C33-4851-8EE6-E71EA409B104}" dt="2026-02-07T13:32:51.859" v="1448" actId="20577"/>
          <ac:spMkLst>
            <pc:docMk/>
            <pc:sldMk cId="1127512019" sldId="615"/>
            <ac:spMk id="10242" creationId="{C70F372F-408E-A0C1-6B62-CC894260FFF2}"/>
          </ac:spMkLst>
        </pc:spChg>
      </pc:sldChg>
      <pc:sldChg chg="modSp add mod">
        <pc:chgData name="Julien BERNARD | A-3PM" userId="e0699a8c-f2e4-4872-bea2-5be5bf6ec015" providerId="ADAL" clId="{DEA9C0B4-0C33-4851-8EE6-E71EA409B104}" dt="2026-02-07T07:18:02.832" v="1340" actId="14100"/>
        <pc:sldMkLst>
          <pc:docMk/>
          <pc:sldMk cId="3191281089" sldId="616"/>
        </pc:sldMkLst>
        <pc:spChg chg="mod">
          <ac:chgData name="Julien BERNARD | A-3PM" userId="e0699a8c-f2e4-4872-bea2-5be5bf6ec015" providerId="ADAL" clId="{DEA9C0B4-0C33-4851-8EE6-E71EA409B104}" dt="2026-02-07T07:18:02.832" v="1340" actId="14100"/>
          <ac:spMkLst>
            <pc:docMk/>
            <pc:sldMk cId="3191281089" sldId="616"/>
            <ac:spMk id="10242" creationId="{55083C3B-EC7B-E96D-9E1E-3BAC5ECDFB2A}"/>
          </ac:spMkLst>
        </pc:spChg>
      </pc:sldChg>
      <pc:sldChg chg="new del">
        <pc:chgData name="Julien BERNARD | A-3PM" userId="e0699a8c-f2e4-4872-bea2-5be5bf6ec015" providerId="ADAL" clId="{DEA9C0B4-0C33-4851-8EE6-E71EA409B104}" dt="2026-02-07T13:32:42.344" v="1447" actId="680"/>
        <pc:sldMkLst>
          <pc:docMk/>
          <pc:sldMk cId="2521472658" sldId="61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26">
            <a:extLst>
              <a:ext uri="{FF2B5EF4-FFF2-40B4-BE49-F238E27FC236}">
                <a16:creationId xmlns:a16="http://schemas.microsoft.com/office/drawing/2014/main" id="{20D6E14A-9DA1-D3C1-B098-70F3EF00AA0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8371" name="Rectangle 1027">
            <a:extLst>
              <a:ext uri="{FF2B5EF4-FFF2-40B4-BE49-F238E27FC236}">
                <a16:creationId xmlns:a16="http://schemas.microsoft.com/office/drawing/2014/main" id="{74A00372-696D-427A-DFC9-E576D1DB0F5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8372" name="Rectangle 1028">
            <a:extLst>
              <a:ext uri="{FF2B5EF4-FFF2-40B4-BE49-F238E27FC236}">
                <a16:creationId xmlns:a16="http://schemas.microsoft.com/office/drawing/2014/main" id="{B2E0FF1C-5B86-7397-7EFD-51D53ABCB8F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8373" name="Rectangle 1029">
            <a:extLst>
              <a:ext uri="{FF2B5EF4-FFF2-40B4-BE49-F238E27FC236}">
                <a16:creationId xmlns:a16="http://schemas.microsoft.com/office/drawing/2014/main" id="{4F48156D-B2E5-A289-8EB7-6B4E1F8D91F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AD15E68-808F-4AAA-90BD-1607ADB3086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60A5284-20E2-CB19-4876-FE6C36664D8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2B5BE53-DF9F-EF4D-AEC0-951058D3F4C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67471A9F-2353-ED48-A343-9E8A39BE534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B9068724-C097-6E0B-CE70-D4C2D873B66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0310F218-5725-ED9B-AC84-A94DC465726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84B5BBF8-1B3D-C041-CA12-D0E4F2501B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DD1BD33-B8F6-4E1C-9251-396997124A6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DAA820A3-EEC8-B348-18B6-B08D722AB4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B10E9A09-1AEF-64BB-0419-4B1B3B5176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 altLang="fr-FR" sz="1600"/>
              <a:t>The subject of my talk is how to improve quality in primary care through a network of regional leaders. </a:t>
            </a:r>
          </a:p>
          <a:p>
            <a:pPr eaLnBrk="1" hangingPunct="1"/>
            <a:r>
              <a:rPr lang="en-GB" altLang="fr-FR" sz="1600"/>
              <a:t>The French National Agency - ANAES - set up a network of local leaders in 1998 in order to address several crucial issues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E9628-8BCD-D8A1-473F-0E0ADBA86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933EE-BC28-4856-9AB1-FD8ADB541DCD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BA915-6FFE-052A-8B24-EA2912FE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18391-5FCD-9D80-D6CF-1C8EF26DD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A9284-F479-42CD-815F-0E19B97B349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6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3DE2E-87AA-425E-02E2-BB7142C60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28A48-75EE-4203-8647-CC3E12E1B8F0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3FEEB-F791-F85C-705B-4AA146099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DE54A-AE14-0D8D-4F16-42329AEC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8516C-89AA-4E53-B886-084DCCE7867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7386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78B04-F26E-D458-CD32-F3702D7B3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9CDAB-A048-4809-A175-183C6905105F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2E270-9BE5-B1E5-5000-3D5C363FA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F24E7-517A-4C3B-5A6B-7D62EE577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11B45-E7A8-42FE-84A8-3F03E5A86CE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46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151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ACE0-423D-5058-6BBF-E8EAF3C7B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793F5-7070-4713-9DEF-DCF5FD3AB3A8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6A867-A82A-67E9-E8F5-F3C0D0C2B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CD80A-3CBE-DAB8-BA38-3965FB0F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276C5-DA8E-40BF-B16F-4B3FEA51DAE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0271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9B356-C0F8-6B1F-3603-167D2B4C3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F0AE4-67DB-4082-992C-5AB167A5E8A7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B1771-4C09-E131-B2E4-9A575CB3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2E732-1A55-C924-565C-2726620FE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6871F-3599-4373-A9EC-882EF12905B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917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99D393-9310-DE1A-9E10-81F6601D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80F02-9277-4DC6-8027-C55619056C0F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23FF0B-C3B7-4C18-3FD5-30690F8E2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27D0F1-FC6D-E408-6E27-40F79BFE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420CC-6C2F-45DD-88F5-8FAB1DF6F4A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359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1B0965D-58F8-C306-AF7A-0E06BC24C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6C088-A2B3-4B8D-B493-AD192E40DB99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A35FDE1-7C1E-9906-CB9F-F2A24567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3BCA59-0BCF-37ED-7016-A0BF485C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54F5B-63E6-4DBB-A919-79A068B4E4D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4577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084" y="200157"/>
            <a:ext cx="7036323" cy="949913"/>
          </a:xfrm>
        </p:spPr>
        <p:txBody>
          <a:bodyPr>
            <a:normAutofit/>
          </a:bodyPr>
          <a:lstStyle>
            <a:lvl1pPr algn="r">
              <a:defRPr sz="3200">
                <a:solidFill>
                  <a:srgbClr val="990033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AAACF96-951A-A12D-7CC6-90C57D12C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A5660-0FEE-4D58-AEAF-0E1BCECC3B03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7529367-659E-B9EC-6111-40E3D8D39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287639-0136-36BD-D974-3F0ADBBB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78498-969E-4DFB-9AC7-F3780DF3150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3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146AC46-BC0A-A896-7467-702A7686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AD8DA-F8EE-4CDE-84E5-EA3361ADAD1E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615FB09-16A2-AF54-6398-C070205A8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A799C20-D9B3-DDB2-943B-F5EB83BC8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15838-B6C5-4AE5-A7CB-FA0582F5822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49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BDCA7B8-A201-2226-06D6-581F5F813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3EAC1-3913-4D1B-A29D-4FE381595E6F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2DC345-D95D-5785-FCF7-532EC8443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8FDEFB-C960-04B1-0E1B-033C613E7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D778B-15A5-4492-BC32-F5FCDE9CF53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9612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E2B57DE-988C-0100-64C6-2E4921BB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937C0-2324-40A7-A09D-216B2F818318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D0AFDA-1395-1FF9-8462-A9B847876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7C3FC6-0B18-9C9D-1BEB-55E9D4772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83B0F-8336-4EA5-830B-BE198D0E4D2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2159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C6CDA6A-4B14-4485-463D-B3B2BDDA25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en-US" alt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08F89-B295-BAAD-B904-F54B4A0961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CF15D-3C56-A567-90CC-3D21C8D0F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5FC5820-ED66-4163-B4C7-850C13740B38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E4C8A-3DB6-F0E1-A529-D614A145A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9E4B7-4B06-ACBA-E6C6-569671851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6AA3E1-3F6A-4AEE-92A0-966168B08F8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grpSp>
        <p:nvGrpSpPr>
          <p:cNvPr id="1031" name="Group 12">
            <a:extLst>
              <a:ext uri="{FF2B5EF4-FFF2-40B4-BE49-F238E27FC236}">
                <a16:creationId xmlns:a16="http://schemas.microsoft.com/office/drawing/2014/main" id="{DCF834A9-D7DF-5B52-BF29-7E13EB57DD1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49213" y="-100013"/>
            <a:ext cx="2263776" cy="7100888"/>
            <a:chOff x="-23" y="-63"/>
            <a:chExt cx="1452" cy="4473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11C479B9-944A-2145-342C-786AF512CDC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062" y="0"/>
              <a:ext cx="367" cy="4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549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fr-FR" altLang="fr-FR"/>
            </a:p>
          </p:txBody>
        </p:sp>
        <p:pic>
          <p:nvPicPr>
            <p:cNvPr id="1034" name="Picture 11">
              <a:extLst>
                <a:ext uri="{FF2B5EF4-FFF2-40B4-BE49-F238E27FC236}">
                  <a16:creationId xmlns:a16="http://schemas.microsoft.com/office/drawing/2014/main" id="{49EA7BDA-C9EC-2561-85EA-E43E88EEC59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" y="-63"/>
              <a:ext cx="1179" cy="4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2" name="Picture 10">
            <a:extLst>
              <a:ext uri="{FF2B5EF4-FFF2-40B4-BE49-F238E27FC236}">
                <a16:creationId xmlns:a16="http://schemas.microsoft.com/office/drawing/2014/main" id="{57EBCE36-3BEA-F652-96D7-AB96301DC78C}"/>
              </a:ext>
            </a:extLst>
          </p:cNvPr>
          <p:cNvPicPr>
            <a:picLocks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113" y="6338888"/>
            <a:ext cx="358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  <p:sldLayoutId id="2147484702" r:id="rId5"/>
    <p:sldLayoutId id="2147484703" r:id="rId6"/>
    <p:sldLayoutId id="2147484704" r:id="rId7"/>
    <p:sldLayoutId id="2147484705" r:id="rId8"/>
    <p:sldLayoutId id="2147484706" r:id="rId9"/>
    <p:sldLayoutId id="2147484707" r:id="rId10"/>
    <p:sldLayoutId id="2147484708" r:id="rId11"/>
    <p:sldLayoutId id="2147484709" r:id="rId12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 advAuto="0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D4AA5C45-A01A-BE2D-031D-F26E83A5A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311150"/>
            <a:ext cx="3792538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GB" altLang="fr-FR" sz="1600" b="1">
                <a:solidFill>
                  <a:srgbClr val="800000"/>
                </a:solidFill>
                <a:latin typeface="Arial Narrow" panose="020B0606020202030204" pitchFamily="34" charset="0"/>
              </a:rPr>
              <a:t>Association pour la</a:t>
            </a:r>
            <a:endParaRPr lang="fr-FR" altLang="fr-FR" sz="1600" b="1">
              <a:solidFill>
                <a:srgbClr val="800000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GB" altLang="fr-FR" sz="1600" b="1">
                <a:solidFill>
                  <a:srgbClr val="800000"/>
                </a:solidFill>
                <a:latin typeface="Arial Narrow" panose="020B0606020202030204" pitchFamily="34" charset="0"/>
              </a:rPr>
              <a:t>Promotion des</a:t>
            </a:r>
            <a:endParaRPr lang="fr-FR" altLang="fr-FR" sz="1600" b="1">
              <a:solidFill>
                <a:srgbClr val="800000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GB" altLang="fr-FR" sz="1600" b="1">
                <a:solidFill>
                  <a:srgbClr val="800000"/>
                </a:solidFill>
                <a:latin typeface="Arial Narrow" panose="020B0606020202030204" pitchFamily="34" charset="0"/>
              </a:rPr>
              <a:t>Professions</a:t>
            </a:r>
            <a:endParaRPr lang="fr-FR" altLang="fr-FR" sz="1600" b="1">
              <a:solidFill>
                <a:srgbClr val="800000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GB" altLang="fr-FR" sz="1600" b="1">
                <a:solidFill>
                  <a:srgbClr val="800000"/>
                </a:solidFill>
                <a:latin typeface="Arial Narrow" panose="020B0606020202030204" pitchFamily="34" charset="0"/>
              </a:rPr>
              <a:t>Para-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GB" altLang="fr-FR" sz="1600" b="1">
                <a:solidFill>
                  <a:srgbClr val="800000"/>
                </a:solidFill>
                <a:latin typeface="Arial Narrow" panose="020B0606020202030204" pitchFamily="34" charset="0"/>
              </a:rPr>
              <a:t>Médicales</a:t>
            </a:r>
            <a:endParaRPr lang="fr-FR" altLang="fr-FR" sz="1600" b="1">
              <a:solidFill>
                <a:srgbClr val="800000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endParaRPr lang="fr-FR" altLang="fr-FR" sz="1600" b="1">
              <a:solidFill>
                <a:srgbClr val="800000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GB" altLang="fr-FR" sz="1600" b="1">
                <a:solidFill>
                  <a:srgbClr val="800000"/>
                </a:solidFill>
                <a:latin typeface="Arial Narrow" panose="020B0606020202030204" pitchFamily="34" charset="0"/>
              </a:rPr>
              <a:t>Berck-sur-Mer</a:t>
            </a:r>
            <a:endParaRPr lang="fr-FR" altLang="fr-FR" sz="1600" b="1">
              <a:solidFill>
                <a:srgbClr val="8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123" name="Picture 5">
            <a:extLst>
              <a:ext uri="{FF2B5EF4-FFF2-40B4-BE49-F238E27FC236}">
                <a16:creationId xmlns:a16="http://schemas.microsoft.com/office/drawing/2014/main" id="{547BB3E1-6F59-58FA-EAAD-0C0BC22A0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2327275"/>
            <a:ext cx="8207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4" name="Group 6">
            <a:extLst>
              <a:ext uri="{FF2B5EF4-FFF2-40B4-BE49-F238E27FC236}">
                <a16:creationId xmlns:a16="http://schemas.microsoft.com/office/drawing/2014/main" id="{3525C456-3F93-57AD-3802-B31A540154A0}"/>
              </a:ext>
            </a:extLst>
          </p:cNvPr>
          <p:cNvGrpSpPr>
            <a:grpSpLocks/>
          </p:cNvGrpSpPr>
          <p:nvPr/>
        </p:nvGrpSpPr>
        <p:grpSpPr bwMode="auto">
          <a:xfrm>
            <a:off x="-29369" y="3190875"/>
            <a:ext cx="12250738" cy="3716337"/>
            <a:chOff x="0" y="2132"/>
            <a:chExt cx="6463" cy="2341"/>
          </a:xfrm>
        </p:grpSpPr>
        <p:pic>
          <p:nvPicPr>
            <p:cNvPr id="5126" name="Picture 7">
              <a:extLst>
                <a:ext uri="{FF2B5EF4-FFF2-40B4-BE49-F238E27FC236}">
                  <a16:creationId xmlns:a16="http://schemas.microsoft.com/office/drawing/2014/main" id="{0AEE570E-94BB-7976-50BA-0EB9D415D3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32"/>
              <a:ext cx="6463" cy="2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8">
              <a:extLst>
                <a:ext uri="{FF2B5EF4-FFF2-40B4-BE49-F238E27FC236}">
                  <a16:creationId xmlns:a16="http://schemas.microsoft.com/office/drawing/2014/main" id="{72BF38D3-7314-E971-4A8D-2D3D3D806F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68"/>
            <a:stretch>
              <a:fillRect/>
            </a:stretch>
          </p:blipFill>
          <p:spPr bwMode="auto">
            <a:xfrm>
              <a:off x="1655" y="2237"/>
              <a:ext cx="3765" cy="2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94BEA99-8C35-FB5D-4970-7BB778542F6B}"/>
              </a:ext>
            </a:extLst>
          </p:cNvPr>
          <p:cNvSpPr txBox="1"/>
          <p:nvPr/>
        </p:nvSpPr>
        <p:spPr>
          <a:xfrm>
            <a:off x="3340100" y="1249363"/>
            <a:ext cx="6102350" cy="31393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66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Segoe Print" panose="02000600000000000000" pitchFamily="2" charset="0"/>
              </a:rPr>
              <a:t>Bienvenue à Berck-sur-Mer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74FB5E-1A65-C680-628A-4DC5C1DC7FB7}"/>
              </a:ext>
            </a:extLst>
          </p:cNvPr>
          <p:cNvSpPr txBox="1"/>
          <p:nvPr/>
        </p:nvSpPr>
        <p:spPr>
          <a:xfrm>
            <a:off x="6739468" y="5983882"/>
            <a:ext cx="5481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Présentation de la formation</a:t>
            </a:r>
          </a:p>
          <a:p>
            <a:r>
              <a:rPr lang="fr-FR" b="1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JPO 2026</a:t>
            </a:r>
          </a:p>
          <a:p>
            <a:r>
              <a:rPr lang="fr-FR" b="1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Julien BERNARD – Directeur pédagogique IFMK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0C10209-88EE-70C9-D292-9C1BFF646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5151EAD-86E6-D74E-EB1D-80C2CEA60F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09863" y="1231640"/>
            <a:ext cx="9380537" cy="4609323"/>
          </a:xfrm>
        </p:spPr>
        <p:txBody>
          <a:bodyPr/>
          <a:lstStyle/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None/>
              <a:tabLst>
                <a:tab pos="474663" algn="l"/>
              </a:tabLst>
              <a:defRPr/>
            </a:pPr>
            <a:endParaRPr lang="fr-FR" sz="2800" dirty="0">
              <a:solidFill>
                <a:srgbClr val="33669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D1C701-6E85-79DA-759F-AB482B953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425" y="287338"/>
            <a:ext cx="8001000" cy="588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>
                <a:solidFill>
                  <a:srgbClr val="990033"/>
                </a:solidFill>
                <a:latin typeface="+mn-lt"/>
              </a:rPr>
              <a:t>Voies d’accès</a:t>
            </a:r>
          </a:p>
        </p:txBody>
      </p:sp>
      <p:pic>
        <p:nvPicPr>
          <p:cNvPr id="3" name="Image 2" descr="Une image contenant texte, Appareils électroniques, capture d’écran, logiciel&#10;&#10;Le contenu généré par l’IA peut être incorrect.">
            <a:extLst>
              <a:ext uri="{FF2B5EF4-FFF2-40B4-BE49-F238E27FC236}">
                <a16:creationId xmlns:a16="http://schemas.microsoft.com/office/drawing/2014/main" id="{8C4C13E0-68E8-ED5F-7DEF-280FB7C33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540" y="887223"/>
            <a:ext cx="8639243" cy="568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2971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D02760B-C5DF-1C30-ECA5-BB89CB571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425" y="287338"/>
            <a:ext cx="8001000" cy="588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>
                <a:solidFill>
                  <a:srgbClr val="990033"/>
                </a:solidFill>
                <a:latin typeface="+mn-lt"/>
              </a:rPr>
              <a:t>Objectif diplôme d’état (DE)</a:t>
            </a:r>
          </a:p>
        </p:txBody>
      </p:sp>
      <p:pic>
        <p:nvPicPr>
          <p:cNvPr id="21507" name="Image 1">
            <a:extLst>
              <a:ext uri="{FF2B5EF4-FFF2-40B4-BE49-F238E27FC236}">
                <a16:creationId xmlns:a16="http://schemas.microsoft.com/office/drawing/2014/main" id="{D90618C7-AEE0-9DFB-7545-B4AD9EBD6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968375"/>
            <a:ext cx="4732337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ZoneTexte 2">
            <a:extLst>
              <a:ext uri="{FF2B5EF4-FFF2-40B4-BE49-F238E27FC236}">
                <a16:creationId xmlns:a16="http://schemas.microsoft.com/office/drawing/2014/main" id="{6C6426A8-119D-9EF4-81A5-4438E7F03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813" y="5962650"/>
            <a:ext cx="47323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i="1">
                <a:latin typeface="Arial" panose="020B0604020202020204" pitchFamily="34" charset="0"/>
              </a:rPr>
              <a:t>« je fais cette technique parce qu’on me l’a montrée »</a:t>
            </a:r>
          </a:p>
        </p:txBody>
      </p:sp>
      <p:sp>
        <p:nvSpPr>
          <p:cNvPr id="21509" name="ZoneTexte 3">
            <a:extLst>
              <a:ext uri="{FF2B5EF4-FFF2-40B4-BE49-F238E27FC236}">
                <a16:creationId xmlns:a16="http://schemas.microsoft.com/office/drawing/2014/main" id="{ECCC3901-AE8D-5C2B-BCC4-4E353E5B6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138" y="1866900"/>
            <a:ext cx="3173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i="1">
                <a:latin typeface="Arial" panose="020B0604020202020204" pitchFamily="34" charset="0"/>
              </a:rPr>
              <a:t>« je suis poli et souriant; mes patients sont contents »</a:t>
            </a:r>
          </a:p>
        </p:txBody>
      </p:sp>
      <p:sp>
        <p:nvSpPr>
          <p:cNvPr id="21510" name="ZoneTexte 5">
            <a:extLst>
              <a:ext uri="{FF2B5EF4-FFF2-40B4-BE49-F238E27FC236}">
                <a16:creationId xmlns:a16="http://schemas.microsoft.com/office/drawing/2014/main" id="{82400970-E0CF-F951-90CA-D9376E051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3188" y="1312863"/>
            <a:ext cx="31988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i="1" dirty="0">
                <a:latin typeface="Arial" panose="020B0604020202020204" pitchFamily="34" charset="0"/>
              </a:rPr>
              <a:t>« je connais l’anatomie </a:t>
            </a:r>
            <a:r>
              <a:rPr lang="fr-FR" altLang="fr-FR" sz="2400" i="1">
                <a:latin typeface="Arial" panose="020B0604020202020204" pitchFamily="34" charset="0"/>
              </a:rPr>
              <a:t>par cœur»</a:t>
            </a:r>
            <a:endParaRPr lang="fr-FR" altLang="fr-FR" sz="2400" i="1" dirty="0">
              <a:latin typeface="Arial" panose="020B0604020202020204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B30844A-0D37-D464-7D4B-AB43FF643637}"/>
              </a:ext>
            </a:extLst>
          </p:cNvPr>
          <p:cNvSpPr/>
          <p:nvPr/>
        </p:nvSpPr>
        <p:spPr bwMode="auto">
          <a:xfrm>
            <a:off x="2406650" y="3667125"/>
            <a:ext cx="1260475" cy="876300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/>
          <a:p>
            <a:pPr algn="r" eaLnBrk="1" hangingPunct="1">
              <a:defRPr/>
            </a:pPr>
            <a:endParaRPr lang="fr-FR" dirty="0">
              <a:solidFill>
                <a:srgbClr val="990033"/>
              </a:solidFill>
              <a:latin typeface="+mn-lt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9CA0344-8F54-3744-D1F0-2C01D3A44381}"/>
              </a:ext>
            </a:extLst>
          </p:cNvPr>
          <p:cNvSpPr/>
          <p:nvPr/>
        </p:nvSpPr>
        <p:spPr bwMode="auto">
          <a:xfrm>
            <a:off x="6342063" y="2947988"/>
            <a:ext cx="1381125" cy="7191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anchor="ctr"/>
          <a:lstStyle/>
          <a:p>
            <a:pPr algn="r" eaLnBrk="1" hangingPunct="1">
              <a:defRPr/>
            </a:pPr>
            <a:endParaRPr lang="fr-FR" dirty="0">
              <a:solidFill>
                <a:srgbClr val="990033"/>
              </a:solidFill>
              <a:latin typeface="+mn-lt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2231177-D50D-581A-2653-ED8957844861}"/>
              </a:ext>
            </a:extLst>
          </p:cNvPr>
          <p:cNvCxnSpPr/>
          <p:nvPr/>
        </p:nvCxnSpPr>
        <p:spPr>
          <a:xfrm flipH="1">
            <a:off x="3835400" y="3429000"/>
            <a:ext cx="2506663" cy="11144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4" name="ZoneTexte 12">
            <a:extLst>
              <a:ext uri="{FF2B5EF4-FFF2-40B4-BE49-F238E27FC236}">
                <a16:creationId xmlns:a16="http://schemas.microsoft.com/office/drawing/2014/main" id="{83471A6D-E78A-5B61-8D99-AC161DBD8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388" y="4543425"/>
            <a:ext cx="24542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  <a:latin typeface="Arial" panose="020B0604020202020204" pitchFamily="34" charset="0"/>
              </a:rPr>
              <a:t>Devenir un praticien réflexif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9616C0C-5442-3A13-A5FA-E48EFAD4C7C0}"/>
              </a:ext>
            </a:extLst>
          </p:cNvPr>
          <p:cNvSpPr txBox="1"/>
          <p:nvPr/>
        </p:nvSpPr>
        <p:spPr>
          <a:xfrm>
            <a:off x="8606155" y="537313"/>
            <a:ext cx="6118860" cy="371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6000"/>
              </a:lnSpc>
              <a:spcBef>
                <a:spcPts val="300"/>
              </a:spcBef>
            </a:pPr>
            <a:r>
              <a:rPr lang="fr-FR" dirty="0">
                <a:solidFill>
                  <a:srgbClr val="336699"/>
                </a:solidFill>
                <a:latin typeface="+mn-lt"/>
              </a:rPr>
              <a:t>Délivré par la DREETS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981094D2-E2A4-C3EC-DA7A-E241FABD2D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00338" y="1079500"/>
            <a:ext cx="9380537" cy="5491163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Nos valeurs : 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Respect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Équité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Responsabilité</a:t>
            </a:r>
          </a:p>
          <a:p>
            <a:pPr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 Nos orientations pédagogiques :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Autonomisation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Ouverture 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Explicitation 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Maturation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159A4-479A-D11E-8359-925992472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425" y="287338"/>
            <a:ext cx="8001000" cy="588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>
                <a:solidFill>
                  <a:srgbClr val="990033"/>
                </a:solidFill>
                <a:latin typeface="+mn-lt"/>
              </a:rPr>
              <a:t>Notre projet pédagogique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9C7AF2F4-375B-769B-5E5C-F4C63B89A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00338" y="1079500"/>
            <a:ext cx="9380537" cy="5491163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i="1" dirty="0">
                <a:solidFill>
                  <a:srgbClr val="336699"/>
                </a:solidFill>
              </a:rPr>
              <a:t>La </a:t>
            </a:r>
            <a:r>
              <a:rPr lang="fr-FR" altLang="fr-FR" i="1" dirty="0" err="1">
                <a:solidFill>
                  <a:srgbClr val="336699"/>
                </a:solidFill>
              </a:rPr>
              <a:t>masso</a:t>
            </a:r>
            <a:r>
              <a:rPr lang="fr-FR" altLang="fr-FR" i="1" dirty="0">
                <a:solidFill>
                  <a:srgbClr val="336699"/>
                </a:solidFill>
              </a:rPr>
              <a:t>-kinésithérapie est une discipline de santé, une science clinique et un art, centrée sur le mouvement et l’activité de l’humain</a:t>
            </a:r>
          </a:p>
          <a:p>
            <a:pPr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109000 kinésithérapeutes en 2025</a:t>
            </a:r>
          </a:p>
          <a:p>
            <a:pPr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Insertion professionnelle : majoritairement cabinet libéral</a:t>
            </a:r>
          </a:p>
          <a:p>
            <a:pPr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Formation continue : formation tout au long de la vie</a:t>
            </a:r>
          </a:p>
          <a:p>
            <a:pPr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endParaRPr lang="fr-FR" altLang="fr-FR" dirty="0">
              <a:solidFill>
                <a:srgbClr val="33669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7C1631-1E09-8D6A-C9F0-8700E9B27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425" y="287338"/>
            <a:ext cx="8001000" cy="588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>
                <a:solidFill>
                  <a:srgbClr val="990033"/>
                </a:solidFill>
                <a:latin typeface="+mn-lt"/>
              </a:rPr>
              <a:t>Masso-kinésithérapie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9AABEA4-84A6-AFD1-C672-20F15865F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49F1628-F836-3CD2-BF93-F1C49C7F62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00338" y="1079500"/>
            <a:ext cx="9380537" cy="5491163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Débouchés possibles : 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Activité libérale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Activité salariée</a:t>
            </a:r>
          </a:p>
          <a:p>
            <a:pPr lvl="2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 err="1">
                <a:solidFill>
                  <a:srgbClr val="336699"/>
                </a:solidFill>
              </a:rPr>
              <a:t>Hopital</a:t>
            </a:r>
            <a:endParaRPr lang="fr-FR" altLang="fr-FR" dirty="0">
              <a:solidFill>
                <a:srgbClr val="336699"/>
              </a:solidFill>
            </a:endParaRPr>
          </a:p>
          <a:p>
            <a:pPr lvl="2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Centre de rééducation</a:t>
            </a:r>
          </a:p>
          <a:p>
            <a:pPr lvl="2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Institut médico-social</a:t>
            </a:r>
          </a:p>
          <a:p>
            <a:pPr lvl="2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Centre de santé/bien-être</a:t>
            </a:r>
          </a:p>
          <a:p>
            <a:pPr lvl="2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Clubs sportifs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FF3066-132D-9539-6321-8F11827CE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425" y="287338"/>
            <a:ext cx="8001000" cy="588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>
                <a:solidFill>
                  <a:srgbClr val="990033"/>
                </a:solidFill>
                <a:latin typeface="+mn-lt"/>
              </a:rPr>
              <a:t>Masso-kinésithérapie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487059-F438-F6A2-0E79-D8D6C211E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784" y="2621614"/>
            <a:ext cx="3610401" cy="240693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2C9B23E-FD62-5DCE-DC1C-5E7E3DAAE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955" y="222370"/>
            <a:ext cx="3437271" cy="22922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745ED32-F7D0-950E-1C53-27A4F34F0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650" y="5173663"/>
            <a:ext cx="2857500" cy="16002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1310F53-664E-C17E-D97C-BC4CF0031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972" y="5028548"/>
            <a:ext cx="3127384" cy="17721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93D2108-6F2F-6416-72D9-D4B8D297A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350" y="4735628"/>
            <a:ext cx="1419330" cy="212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661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F04FD7E-1A0D-9A3A-8C8B-C99499108B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47888" y="971550"/>
            <a:ext cx="9380537" cy="5491163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Station balnéaire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15000 habitants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Plage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Baie d’Authie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Évènements (Beach Cross/Cerfs-Volants)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Ville « thérapeutique »</a:t>
            </a:r>
          </a:p>
          <a:p>
            <a:pPr lvl="2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Nombreux centres de rééducation et hospitaliers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106049-19F0-1B13-C51C-C2E1223DB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425" y="287338"/>
            <a:ext cx="8001000" cy="588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>
                <a:solidFill>
                  <a:srgbClr val="990033"/>
                </a:solidFill>
                <a:latin typeface="+mn-lt"/>
              </a:rPr>
              <a:t>Berck-sur-Mer</a:t>
            </a:r>
          </a:p>
        </p:txBody>
      </p:sp>
      <p:pic>
        <p:nvPicPr>
          <p:cNvPr id="7172" name="Image 1">
            <a:extLst>
              <a:ext uri="{FF2B5EF4-FFF2-40B4-BE49-F238E27FC236}">
                <a16:creationId xmlns:a16="http://schemas.microsoft.com/office/drawing/2014/main" id="{56BAC963-648A-47AD-F7AE-0476A07FC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0" y="727075"/>
            <a:ext cx="3800475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Image 2">
            <a:extLst>
              <a:ext uri="{FF2B5EF4-FFF2-40B4-BE49-F238E27FC236}">
                <a16:creationId xmlns:a16="http://schemas.microsoft.com/office/drawing/2014/main" id="{269EB025-E150-E47C-2CE1-D321CD8F8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3140075"/>
            <a:ext cx="3379787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2">
            <a:extLst>
              <a:ext uri="{FF2B5EF4-FFF2-40B4-BE49-F238E27FC236}">
                <a16:creationId xmlns:a16="http://schemas.microsoft.com/office/drawing/2014/main" id="{2C3781FD-FF42-F273-105B-242E13AD3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398713"/>
            <a:ext cx="304006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C17A09-8A6C-975C-EBDD-1FEF09A65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425" y="287338"/>
            <a:ext cx="8001000" cy="588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>
                <a:solidFill>
                  <a:srgbClr val="990033"/>
                </a:solidFill>
                <a:latin typeface="+mn-lt"/>
              </a:rPr>
              <a:t>Berck-sur-Mer</a:t>
            </a:r>
          </a:p>
        </p:txBody>
      </p:sp>
      <p:pic>
        <p:nvPicPr>
          <p:cNvPr id="8196" name="Image 1">
            <a:extLst>
              <a:ext uri="{FF2B5EF4-FFF2-40B4-BE49-F238E27FC236}">
                <a16:creationId xmlns:a16="http://schemas.microsoft.com/office/drawing/2014/main" id="{1A599026-6B2B-24AA-507B-CE1AC0A65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-20638"/>
            <a:ext cx="6169025" cy="223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 3">
            <a:extLst>
              <a:ext uri="{FF2B5EF4-FFF2-40B4-BE49-F238E27FC236}">
                <a16:creationId xmlns:a16="http://schemas.microsoft.com/office/drawing/2014/main" id="{2B1ED4BB-7069-E840-3E6B-8792C13A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13" y="2436813"/>
            <a:ext cx="3040062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Image 5">
            <a:extLst>
              <a:ext uri="{FF2B5EF4-FFF2-40B4-BE49-F238E27FC236}">
                <a16:creationId xmlns:a16="http://schemas.microsoft.com/office/drawing/2014/main" id="{EAB2FB8D-CF5B-BDF7-4552-AF50B372F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2398713"/>
            <a:ext cx="38512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Image 1">
            <a:extLst>
              <a:ext uri="{FF2B5EF4-FFF2-40B4-BE49-F238E27FC236}">
                <a16:creationId xmlns:a16="http://schemas.microsoft.com/office/drawing/2014/main" id="{58CE92AB-E245-25D9-32C3-45E7C3B87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4829175"/>
            <a:ext cx="3040062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Image 2">
            <a:extLst>
              <a:ext uri="{FF2B5EF4-FFF2-40B4-BE49-F238E27FC236}">
                <a16:creationId xmlns:a16="http://schemas.microsoft.com/office/drawing/2014/main" id="{07F8E439-A887-85AC-BA18-0C5DDF1DA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5" b="19041"/>
          <a:stretch>
            <a:fillRect/>
          </a:stretch>
        </p:blipFill>
        <p:spPr bwMode="auto">
          <a:xfrm>
            <a:off x="6696075" y="-47625"/>
            <a:ext cx="4630738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Image 3">
            <a:extLst>
              <a:ext uri="{FF2B5EF4-FFF2-40B4-BE49-F238E27FC236}">
                <a16:creationId xmlns:a16="http://schemas.microsoft.com/office/drawing/2014/main" id="{80C57E68-D0A6-5D66-1C74-81D4D5C47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4829175"/>
            <a:ext cx="32512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Image 5">
            <a:extLst>
              <a:ext uri="{FF2B5EF4-FFF2-40B4-BE49-F238E27FC236}">
                <a16:creationId xmlns:a16="http://schemas.microsoft.com/office/drawing/2014/main" id="{8FA002AC-7F17-9620-CE00-FB0F4E67D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4619625"/>
            <a:ext cx="325120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EE452D2-9C42-9E36-37C4-1D338CAFBA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00338" y="1079500"/>
            <a:ext cx="9380537" cy="5491163"/>
          </a:xfrm>
        </p:spPr>
        <p:txBody>
          <a:bodyPr/>
          <a:lstStyle/>
          <a:p>
            <a:pPr marL="0" indent="0" algn="ctr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Arial" panose="020B0604020202020204" pitchFamily="34" charset="0"/>
              <a:buNone/>
              <a:tabLst>
                <a:tab pos="474663" algn="l"/>
              </a:tabLst>
            </a:pPr>
            <a:r>
              <a:rPr lang="fr-FR" altLang="fr-FR" b="1" dirty="0">
                <a:solidFill>
                  <a:srgbClr val="336699"/>
                </a:solidFill>
              </a:rPr>
              <a:t>A-3PM</a:t>
            </a:r>
            <a:r>
              <a:rPr lang="fr-FR" altLang="fr-FR" dirty="0">
                <a:solidFill>
                  <a:srgbClr val="336699"/>
                </a:solidFill>
              </a:rPr>
              <a:t> : Association pour la Promotion des Professions </a:t>
            </a:r>
            <a:r>
              <a:rPr lang="fr-FR" altLang="fr-FR" dirty="0" err="1">
                <a:solidFill>
                  <a:srgbClr val="336699"/>
                </a:solidFill>
              </a:rPr>
              <a:t>Para-Médicales</a:t>
            </a:r>
            <a:endParaRPr lang="fr-FR" altLang="fr-FR" dirty="0">
              <a:solidFill>
                <a:srgbClr val="336699"/>
              </a:solidFill>
            </a:endParaRPr>
          </a:p>
          <a:p>
            <a:pPr marL="0" indent="0" algn="ctr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Arial" panose="020B0604020202020204" pitchFamily="34" charset="0"/>
              <a:buNone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Association de loi 1901</a:t>
            </a:r>
          </a:p>
          <a:p>
            <a:pPr marL="457200" lvl="1" indent="0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Arial" panose="020B0604020202020204" pitchFamily="34" charset="0"/>
              <a:buNone/>
              <a:tabLst>
                <a:tab pos="474663" algn="l"/>
              </a:tabLst>
            </a:pPr>
            <a:endParaRPr lang="fr-FR" altLang="fr-FR" dirty="0">
              <a:solidFill>
                <a:srgbClr val="336699"/>
              </a:solidFill>
            </a:endParaRPr>
          </a:p>
          <a:p>
            <a:pPr marL="457200" lvl="1" indent="0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Arial" panose="020B0604020202020204" pitchFamily="34" charset="0"/>
              <a:buNone/>
              <a:tabLst>
                <a:tab pos="474663" algn="l"/>
              </a:tabLst>
            </a:pPr>
            <a:endParaRPr lang="fr-FR" altLang="fr-FR" dirty="0">
              <a:solidFill>
                <a:srgbClr val="336699"/>
              </a:solidFill>
            </a:endParaRPr>
          </a:p>
          <a:p>
            <a:pPr marL="457200" lvl="1" indent="0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Arial" panose="020B0604020202020204" pitchFamily="34" charset="0"/>
              <a:buNone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IFMK						IFE</a:t>
            </a:r>
          </a:p>
          <a:p>
            <a:pPr marL="457200" lvl="1" indent="0" eaLnBrk="1" hangingPunct="1">
              <a:lnSpc>
                <a:spcPct val="130000"/>
              </a:lnSpc>
              <a:buClr>
                <a:srgbClr val="E4005C"/>
              </a:buClr>
              <a:buSzPct val="70000"/>
              <a:buFont typeface="Arial" panose="020B0604020202020204" pitchFamily="34" charset="0"/>
              <a:buNone/>
              <a:tabLst>
                <a:tab pos="474663" algn="l"/>
              </a:tabLst>
            </a:pPr>
            <a:endParaRPr lang="fr-FR" altLang="fr-FR" dirty="0">
              <a:solidFill>
                <a:srgbClr val="33669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6316EF-3ADD-108A-A46B-E85B040CA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425" y="287338"/>
            <a:ext cx="8001000" cy="588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>
                <a:solidFill>
                  <a:srgbClr val="990033"/>
                </a:solidFill>
                <a:latin typeface="+mn-lt"/>
              </a:rPr>
              <a:t>Qui sommes-nous?</a:t>
            </a:r>
          </a:p>
        </p:txBody>
      </p:sp>
      <p:pic>
        <p:nvPicPr>
          <p:cNvPr id="9220" name="Image 6">
            <a:extLst>
              <a:ext uri="{FF2B5EF4-FFF2-40B4-BE49-F238E27FC236}">
                <a16:creationId xmlns:a16="http://schemas.microsoft.com/office/drawing/2014/main" id="{7572115C-F91A-16C0-218F-FDECBE758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4048125"/>
            <a:ext cx="16224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Image 7">
            <a:extLst>
              <a:ext uri="{FF2B5EF4-FFF2-40B4-BE49-F238E27FC236}">
                <a16:creationId xmlns:a16="http://schemas.microsoft.com/office/drawing/2014/main" id="{6BD6CD67-E1A6-DB78-303F-69E9F0ACD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236538"/>
            <a:ext cx="9048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Image 8">
            <a:extLst>
              <a:ext uri="{FF2B5EF4-FFF2-40B4-BE49-F238E27FC236}">
                <a16:creationId xmlns:a16="http://schemas.microsoft.com/office/drawing/2014/main" id="{D973653A-5101-D712-F515-92071CEAB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069" y="4004480"/>
            <a:ext cx="1751012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lèche : bas 3">
            <a:extLst>
              <a:ext uri="{FF2B5EF4-FFF2-40B4-BE49-F238E27FC236}">
                <a16:creationId xmlns:a16="http://schemas.microsoft.com/office/drawing/2014/main" id="{656DE2F0-9042-8CA7-B868-E585E5DACB5A}"/>
              </a:ext>
            </a:extLst>
          </p:cNvPr>
          <p:cNvSpPr/>
          <p:nvPr/>
        </p:nvSpPr>
        <p:spPr bwMode="auto">
          <a:xfrm rot="2712770">
            <a:off x="4730357" y="3177551"/>
            <a:ext cx="896938" cy="1176337"/>
          </a:xfrm>
          <a:prstGeom prst="downArrow">
            <a:avLst/>
          </a:prstGeom>
          <a:noFill/>
          <a:ln w="38100">
            <a:solidFill>
              <a:schemeClr val="accent1"/>
            </a:solidFill>
          </a:ln>
        </p:spPr>
        <p:txBody>
          <a:bodyPr anchor="ctr"/>
          <a:lstStyle/>
          <a:p>
            <a:pPr algn="r" eaLnBrk="1" hangingPunct="1">
              <a:defRPr/>
            </a:pPr>
            <a:endParaRPr lang="fr-FR" dirty="0">
              <a:solidFill>
                <a:srgbClr val="990033"/>
              </a:solidFill>
              <a:latin typeface="+mn-lt"/>
            </a:endParaRPr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2B48EDBC-4EC2-9BBA-0469-2DBE9638993B}"/>
              </a:ext>
            </a:extLst>
          </p:cNvPr>
          <p:cNvSpPr/>
          <p:nvPr/>
        </p:nvSpPr>
        <p:spPr bwMode="auto">
          <a:xfrm rot="18922383">
            <a:off x="7352318" y="3178222"/>
            <a:ext cx="895350" cy="1174750"/>
          </a:xfrm>
          <a:prstGeom prst="downArrow">
            <a:avLst/>
          </a:prstGeom>
          <a:noFill/>
          <a:ln w="38100">
            <a:solidFill>
              <a:schemeClr val="accent1"/>
            </a:solidFill>
          </a:ln>
        </p:spPr>
        <p:txBody>
          <a:bodyPr anchor="ctr"/>
          <a:lstStyle/>
          <a:p>
            <a:pPr algn="r" eaLnBrk="1" hangingPunct="1">
              <a:defRPr/>
            </a:pPr>
            <a:endParaRPr lang="fr-FR" dirty="0">
              <a:solidFill>
                <a:srgbClr val="990033"/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6849D4F-5C46-0961-6003-E27F9786D6EB}"/>
              </a:ext>
            </a:extLst>
          </p:cNvPr>
          <p:cNvSpPr txBox="1"/>
          <p:nvPr/>
        </p:nvSpPr>
        <p:spPr>
          <a:xfrm>
            <a:off x="1996440" y="5778500"/>
            <a:ext cx="4328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336699"/>
                </a:solidFill>
                <a:latin typeface="+mn-lt"/>
              </a:rPr>
              <a:t>Institut de Formation en Masso-kinésithérapie (IFMK</a:t>
            </a:r>
            <a:r>
              <a:rPr lang="fr-FR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8721D9B-A9B8-ED8E-048A-4727E78F9A00}"/>
              </a:ext>
            </a:extLst>
          </p:cNvPr>
          <p:cNvSpPr txBox="1"/>
          <p:nvPr/>
        </p:nvSpPr>
        <p:spPr>
          <a:xfrm>
            <a:off x="7416245" y="5697528"/>
            <a:ext cx="4328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336699"/>
                </a:solidFill>
                <a:latin typeface="+mn-lt"/>
              </a:rPr>
              <a:t>Institut de Formation en ergothérapie (IFE)</a:t>
            </a:r>
            <a:endParaRPr lang="fr-FR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1D46F634-CD33-9993-96E9-6E2E54553D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09863" y="800100"/>
            <a:ext cx="9380537" cy="5945188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Équipe constituée de :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1 directeur général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1 directeur pédagogique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5 responsables pédagogiques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1 formatrice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1 secrétaire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1 documentaliste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1 Responsable des RH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1 assistante de direction, gestion et communication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1 chargé des services généraux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De nombreux intervenants extérieurs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182B4A-86AB-773D-F0AF-1E171AF27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425" y="287338"/>
            <a:ext cx="8001000" cy="588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>
                <a:solidFill>
                  <a:srgbClr val="990033"/>
                </a:solidFill>
                <a:latin typeface="+mn-lt"/>
              </a:rPr>
              <a:t>Qui sommes-nous?</a:t>
            </a:r>
          </a:p>
        </p:txBody>
      </p:sp>
      <p:pic>
        <p:nvPicPr>
          <p:cNvPr id="10244" name="Image 1">
            <a:extLst>
              <a:ext uri="{FF2B5EF4-FFF2-40B4-BE49-F238E27FC236}">
                <a16:creationId xmlns:a16="http://schemas.microsoft.com/office/drawing/2014/main" id="{BEB26340-FAB5-0335-A21B-6F5E0A66B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925" y="876300"/>
            <a:ext cx="162242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2D7384F-61F2-2B53-B1E4-D39562DCE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70F372F-408E-A0C1-6B62-CC894260FF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09863" y="876300"/>
            <a:ext cx="9380537" cy="5868988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Capacité d’accueil :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75 admis par recrutement universitaire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4 sur dossier (article 25)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327 étudiants répartis en 4 promotions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endParaRPr lang="fr-FR" altLang="fr-FR" dirty="0">
              <a:solidFill>
                <a:srgbClr val="336699"/>
              </a:solidFill>
            </a:endParaRPr>
          </a:p>
          <a:p>
            <a:pPr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Session juin 2025 : 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81 étudiants présentés au JADE sur 82 étudiants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100% reçus</a:t>
            </a:r>
          </a:p>
          <a:p>
            <a:pPr lvl="1"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endParaRPr lang="fr-FR" altLang="fr-FR" dirty="0">
              <a:solidFill>
                <a:srgbClr val="336699"/>
              </a:solidFill>
            </a:endParaRPr>
          </a:p>
          <a:p>
            <a:pPr eaLnBrk="1" hangingPunct="1">
              <a:lnSpc>
                <a:spcPct val="130000"/>
              </a:lnSpc>
              <a:buClr>
                <a:srgbClr val="E4005C"/>
              </a:buClr>
              <a:buSzPct val="81000"/>
              <a:buFont typeface="Wingdings" panose="05000000000000000000" pitchFamily="2" charset="2"/>
              <a:buChar char="§"/>
              <a:tabLst>
                <a:tab pos="474663" algn="l"/>
              </a:tabLst>
            </a:pPr>
            <a:r>
              <a:rPr lang="fr-FR" altLang="fr-FR" dirty="0">
                <a:solidFill>
                  <a:srgbClr val="336699"/>
                </a:solidFill>
              </a:rPr>
              <a:t>Frais de </a:t>
            </a:r>
            <a:r>
              <a:rPr lang="fr-FR" altLang="fr-FR">
                <a:solidFill>
                  <a:srgbClr val="336699"/>
                </a:solidFill>
              </a:rPr>
              <a:t>scolarité 2025-2026 </a:t>
            </a:r>
            <a:r>
              <a:rPr lang="fr-FR" altLang="fr-FR" dirty="0">
                <a:solidFill>
                  <a:srgbClr val="336699"/>
                </a:solidFill>
              </a:rPr>
              <a:t>: 4050 €/an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82AACA-C337-D5E5-26C7-1A97FB93A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425" y="287338"/>
            <a:ext cx="8001000" cy="588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>
                <a:solidFill>
                  <a:srgbClr val="990033"/>
                </a:solidFill>
                <a:latin typeface="+mn-lt"/>
              </a:rPr>
              <a:t>Qui sommes-nous?</a:t>
            </a:r>
          </a:p>
        </p:txBody>
      </p:sp>
      <p:pic>
        <p:nvPicPr>
          <p:cNvPr id="10244" name="Image 1">
            <a:extLst>
              <a:ext uri="{FF2B5EF4-FFF2-40B4-BE49-F238E27FC236}">
                <a16:creationId xmlns:a16="http://schemas.microsoft.com/office/drawing/2014/main" id="{7418F6C5-9339-3518-822B-195336597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925" y="876300"/>
            <a:ext cx="162242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51201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E7AB2ED2-F4BB-E288-3190-928F09A9BC59}"/>
              </a:ext>
            </a:extLst>
          </p:cNvPr>
          <p:cNvSpPr/>
          <p:nvPr/>
        </p:nvSpPr>
        <p:spPr bwMode="auto">
          <a:xfrm>
            <a:off x="5150497" y="4674570"/>
            <a:ext cx="4879910" cy="1170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r" eaLnBrk="1" hangingPunct="1"/>
            <a:endParaRPr lang="fr-FR" dirty="0">
              <a:solidFill>
                <a:srgbClr val="990033"/>
              </a:solidFill>
              <a:latin typeface="+mn-lt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4E930897-E902-38F1-6D45-887E4C3553B1}"/>
              </a:ext>
            </a:extLst>
          </p:cNvPr>
          <p:cNvSpPr/>
          <p:nvPr/>
        </p:nvSpPr>
        <p:spPr bwMode="auto">
          <a:xfrm>
            <a:off x="5150498" y="2647664"/>
            <a:ext cx="4879910" cy="1180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r" eaLnBrk="1" hangingPunct="1"/>
            <a:endParaRPr lang="fr-FR" dirty="0">
              <a:solidFill>
                <a:srgbClr val="990033"/>
              </a:solidFill>
              <a:latin typeface="+mn-lt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96CDACC9-DA4B-14F1-8919-080F4DF302A5}"/>
              </a:ext>
            </a:extLst>
          </p:cNvPr>
          <p:cNvSpPr/>
          <p:nvPr/>
        </p:nvSpPr>
        <p:spPr bwMode="auto">
          <a:xfrm>
            <a:off x="5150498" y="1492898"/>
            <a:ext cx="4879910" cy="9871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rtlCol="0" anchor="ctr"/>
          <a:lstStyle/>
          <a:p>
            <a:pPr algn="r" eaLnBrk="1" hangingPunct="1"/>
            <a:endParaRPr lang="fr-FR" dirty="0">
              <a:solidFill>
                <a:srgbClr val="990033"/>
              </a:solidFill>
              <a:latin typeface="+mn-lt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6AD9228-972D-CE5E-DAD3-0CCB115357D3}"/>
              </a:ext>
            </a:extLst>
          </p:cNvPr>
          <p:cNvSpPr/>
          <p:nvPr/>
        </p:nvSpPr>
        <p:spPr bwMode="auto">
          <a:xfrm>
            <a:off x="2463282" y="4926563"/>
            <a:ext cx="1950114" cy="7082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rtlCol="0" anchor="ctr"/>
          <a:lstStyle/>
          <a:p>
            <a:pPr algn="r" eaLnBrk="1" hangingPunct="1"/>
            <a:endParaRPr lang="fr-FR" dirty="0">
              <a:solidFill>
                <a:srgbClr val="990033"/>
              </a:solidFill>
              <a:latin typeface="+mn-lt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6AD480B-61AD-376D-5BE7-8745ED1021DB}"/>
              </a:ext>
            </a:extLst>
          </p:cNvPr>
          <p:cNvSpPr/>
          <p:nvPr/>
        </p:nvSpPr>
        <p:spPr bwMode="auto">
          <a:xfrm>
            <a:off x="2463283" y="2316811"/>
            <a:ext cx="1950114" cy="6718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rtlCol="0" anchor="ctr"/>
          <a:lstStyle/>
          <a:p>
            <a:pPr algn="r" eaLnBrk="1" hangingPunct="1"/>
            <a:endParaRPr lang="fr-FR" dirty="0">
              <a:solidFill>
                <a:srgbClr val="990033"/>
              </a:solidFill>
              <a:latin typeface="+mn-lt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67631E4-8103-3E7C-ED7B-48A3C9891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652" y="-164744"/>
            <a:ext cx="9339976" cy="1325563"/>
          </a:xfrm>
        </p:spPr>
        <p:txBody>
          <a:bodyPr/>
          <a:lstStyle/>
          <a:p>
            <a:r>
              <a:rPr lang="fr-FR" sz="360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Formation en Masso-Kinésithérapie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EE3712-0F4A-DC0A-9833-66AE8409B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790" y="3333800"/>
            <a:ext cx="3065098" cy="823912"/>
          </a:xfrm>
        </p:spPr>
        <p:txBody>
          <a:bodyPr/>
          <a:lstStyle/>
          <a:p>
            <a:pPr algn="ctr"/>
            <a:r>
              <a:rPr lang="fr-FR" sz="3600" dirty="0"/>
              <a:t>1</a:t>
            </a:r>
            <a:r>
              <a:rPr lang="fr-FR" sz="3600" baseline="30000" dirty="0"/>
              <a:t>er</a:t>
            </a:r>
            <a:r>
              <a:rPr lang="fr-FR" sz="3600" dirty="0"/>
              <a:t> cycle</a:t>
            </a:r>
          </a:p>
          <a:p>
            <a:pPr algn="ctr"/>
            <a:r>
              <a:rPr lang="fr-FR" sz="3600" dirty="0"/>
              <a:t>180 ECTS</a:t>
            </a:r>
          </a:p>
          <a:p>
            <a:pPr algn="ctr"/>
            <a:r>
              <a:rPr lang="fr-FR" sz="3600" dirty="0"/>
              <a:t>6 semestres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764DA3C-5637-80AE-E929-7DCE25F61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0499" y="1492898"/>
            <a:ext cx="3816220" cy="102170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année universitaire </a:t>
            </a:r>
          </a:p>
          <a:p>
            <a:pPr marL="0" indent="0">
              <a:buNone/>
            </a:pPr>
            <a:r>
              <a:rPr lang="fr-FR" dirty="0"/>
              <a:t>PASS ou LAS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9456E40-6D31-B364-A36C-43407BAB99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905790" y="6028100"/>
            <a:ext cx="3065098" cy="823912"/>
          </a:xfrm>
        </p:spPr>
        <p:txBody>
          <a:bodyPr/>
          <a:lstStyle/>
          <a:p>
            <a:pPr algn="ctr"/>
            <a:r>
              <a:rPr lang="fr-FR" sz="3600" dirty="0"/>
              <a:t>2</a:t>
            </a:r>
            <a:r>
              <a:rPr lang="fr-FR" sz="3600" baseline="30000" dirty="0"/>
              <a:t>nd</a:t>
            </a:r>
            <a:r>
              <a:rPr lang="fr-FR" sz="3600" dirty="0"/>
              <a:t> cycle</a:t>
            </a:r>
          </a:p>
          <a:p>
            <a:pPr algn="ctr"/>
            <a:r>
              <a:rPr lang="fr-FR" sz="3600" dirty="0"/>
              <a:t>120 ECTS</a:t>
            </a:r>
          </a:p>
          <a:p>
            <a:pPr algn="ctr"/>
            <a:r>
              <a:rPr lang="fr-FR" sz="3600" dirty="0"/>
              <a:t>4 semestres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EE213D0-BE39-DB50-CD56-C5996771A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0497" y="4674570"/>
            <a:ext cx="5044769" cy="72208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4</a:t>
            </a:r>
            <a:r>
              <a:rPr lang="fr-FR" baseline="30000" dirty="0"/>
              <a:t>ème</a:t>
            </a:r>
            <a:r>
              <a:rPr lang="fr-FR" dirty="0"/>
              <a:t> année – K4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2A23A9-BB39-D86F-2BA9-3CF92F8277CD}"/>
              </a:ext>
            </a:extLst>
          </p:cNvPr>
          <p:cNvSpPr txBox="1"/>
          <p:nvPr/>
        </p:nvSpPr>
        <p:spPr>
          <a:xfrm>
            <a:off x="5150499" y="2647664"/>
            <a:ext cx="5044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+mn-lt"/>
              </a:rPr>
              <a:t>2</a:t>
            </a:r>
            <a:r>
              <a:rPr lang="fr-FR" sz="2800" baseline="30000" dirty="0"/>
              <a:t>ème</a:t>
            </a:r>
            <a:r>
              <a:rPr lang="fr-FR" sz="2800" dirty="0">
                <a:latin typeface="+mn-lt"/>
              </a:rPr>
              <a:t> année – K2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03B6756-B88F-ACA3-4EEC-DB904E213971}"/>
              </a:ext>
            </a:extLst>
          </p:cNvPr>
          <p:cNvSpPr txBox="1"/>
          <p:nvPr/>
        </p:nvSpPr>
        <p:spPr>
          <a:xfrm>
            <a:off x="5150498" y="3262995"/>
            <a:ext cx="39841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+mn-lt"/>
              </a:rPr>
              <a:t>3</a:t>
            </a:r>
            <a:r>
              <a:rPr lang="fr-FR" sz="2800" baseline="30000" dirty="0"/>
              <a:t>ème</a:t>
            </a:r>
            <a:r>
              <a:rPr lang="fr-FR" sz="1800" dirty="0">
                <a:latin typeface="+mn-lt"/>
              </a:rPr>
              <a:t> </a:t>
            </a:r>
            <a:r>
              <a:rPr lang="fr-FR" sz="2800" dirty="0">
                <a:latin typeface="+mn-lt"/>
              </a:rPr>
              <a:t>année – K3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4AC8D14-C383-4018-814F-A108983F57FA}"/>
              </a:ext>
            </a:extLst>
          </p:cNvPr>
          <p:cNvSpPr txBox="1"/>
          <p:nvPr/>
        </p:nvSpPr>
        <p:spPr>
          <a:xfrm>
            <a:off x="5150498" y="5321648"/>
            <a:ext cx="60275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+mn-lt"/>
              </a:rPr>
              <a:t>5</a:t>
            </a:r>
            <a:r>
              <a:rPr lang="fr-FR" sz="2800" baseline="30000" dirty="0"/>
              <a:t>ème</a:t>
            </a:r>
            <a:r>
              <a:rPr lang="fr-FR" sz="1800" dirty="0">
                <a:latin typeface="+mn-lt"/>
              </a:rPr>
              <a:t>  </a:t>
            </a:r>
            <a:r>
              <a:rPr lang="fr-FR" sz="2800" dirty="0">
                <a:latin typeface="+mn-lt"/>
              </a:rPr>
              <a:t>année – K5</a:t>
            </a:r>
          </a:p>
        </p:txBody>
      </p:sp>
      <p:sp>
        <p:nvSpPr>
          <p:cNvPr id="18" name="Accolade ouvrante 17">
            <a:extLst>
              <a:ext uri="{FF2B5EF4-FFF2-40B4-BE49-F238E27FC236}">
                <a16:creationId xmlns:a16="http://schemas.microsoft.com/office/drawing/2014/main" id="{D4FC14EA-1431-FB68-71D3-1E2006F85E77}"/>
              </a:ext>
            </a:extLst>
          </p:cNvPr>
          <p:cNvSpPr/>
          <p:nvPr/>
        </p:nvSpPr>
        <p:spPr>
          <a:xfrm>
            <a:off x="4483384" y="4443913"/>
            <a:ext cx="786864" cy="1686300"/>
          </a:xfrm>
          <a:prstGeom prst="leftBrace">
            <a:avLst>
              <a:gd name="adj1" fmla="val 8333"/>
              <a:gd name="adj2" fmla="val 5038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Accolade ouvrante 18">
            <a:extLst>
              <a:ext uri="{FF2B5EF4-FFF2-40B4-BE49-F238E27FC236}">
                <a16:creationId xmlns:a16="http://schemas.microsoft.com/office/drawing/2014/main" id="{07BBEB12-246D-FAD4-150E-80ED17AEF0D4}"/>
              </a:ext>
            </a:extLst>
          </p:cNvPr>
          <p:cNvSpPr/>
          <p:nvPr/>
        </p:nvSpPr>
        <p:spPr>
          <a:xfrm>
            <a:off x="4483384" y="1375705"/>
            <a:ext cx="786864" cy="2614790"/>
          </a:xfrm>
          <a:prstGeom prst="leftBrace">
            <a:avLst>
              <a:gd name="adj1" fmla="val 8333"/>
              <a:gd name="adj2" fmla="val 5038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514938A-816C-5A25-1576-EAAE4E6CAD2D}"/>
              </a:ext>
            </a:extLst>
          </p:cNvPr>
          <p:cNvSpPr txBox="1"/>
          <p:nvPr/>
        </p:nvSpPr>
        <p:spPr>
          <a:xfrm>
            <a:off x="7903029" y="2988615"/>
            <a:ext cx="2052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Fondamentaux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D12FFDB-0BF6-E90B-C947-B75860D62FBF}"/>
              </a:ext>
            </a:extLst>
          </p:cNvPr>
          <p:cNvSpPr txBox="1"/>
          <p:nvPr/>
        </p:nvSpPr>
        <p:spPr>
          <a:xfrm>
            <a:off x="7903029" y="4819012"/>
            <a:ext cx="2383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Approfondissement et professionnalisation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647F649-A236-57EB-E41F-2A15F8074B3D}"/>
              </a:ext>
            </a:extLst>
          </p:cNvPr>
          <p:cNvSpPr txBox="1"/>
          <p:nvPr/>
        </p:nvSpPr>
        <p:spPr>
          <a:xfrm>
            <a:off x="7903030" y="1950098"/>
            <a:ext cx="182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Admission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9F4889-A1F2-9789-2448-C6319BF1394A}"/>
              </a:ext>
            </a:extLst>
          </p:cNvPr>
          <p:cNvSpPr txBox="1"/>
          <p:nvPr/>
        </p:nvSpPr>
        <p:spPr>
          <a:xfrm>
            <a:off x="6236269" y="777882"/>
            <a:ext cx="579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336699"/>
                </a:solidFill>
                <a:latin typeface="+mn-lt"/>
              </a:rPr>
              <a:t>Arrêté du 2 septembre 2015 modifié le 19 décembre 2025</a:t>
            </a:r>
            <a:endParaRPr lang="fr-FR" dirty="0">
              <a:solidFill>
                <a:schemeClr val="accent1"/>
              </a:solidFill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0B3FD2D-D96B-1AAF-51CF-8A64844C2C46}"/>
              </a:ext>
            </a:extLst>
          </p:cNvPr>
          <p:cNvCxnSpPr/>
          <p:nvPr/>
        </p:nvCxnSpPr>
        <p:spPr>
          <a:xfrm>
            <a:off x="2463282" y="4297680"/>
            <a:ext cx="91648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33A0B71-80F8-9F03-5DFA-B6CFA4376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8E1B346-5DB5-049D-4032-3D1E6180B9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09863" y="1231640"/>
            <a:ext cx="9380537" cy="4609323"/>
          </a:xfrm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  <a:defRPr/>
            </a:pPr>
            <a:r>
              <a:rPr lang="fr-FR" dirty="0">
                <a:solidFill>
                  <a:srgbClr val="336699"/>
                </a:solidFill>
              </a:rPr>
              <a:t>Communes aux 3 I.F.M.K Nord - Pas de Calais</a:t>
            </a:r>
          </a:p>
          <a:p>
            <a:pPr marL="914400" lvl="2"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  <a:defRPr/>
            </a:pPr>
            <a:r>
              <a:rPr lang="fr-FR" sz="2800" dirty="0">
                <a:solidFill>
                  <a:srgbClr val="336699"/>
                </a:solidFill>
              </a:rPr>
              <a:t>I.F.M.K Berck/Mer</a:t>
            </a:r>
          </a:p>
          <a:p>
            <a:pPr marL="914400" lvl="2"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  <a:defRPr/>
            </a:pPr>
            <a:r>
              <a:rPr lang="fr-FR" sz="2800" dirty="0">
                <a:solidFill>
                  <a:srgbClr val="336699"/>
                </a:solidFill>
              </a:rPr>
              <a:t>I.F.M.K région sanitaire de Lille (IKPO)</a:t>
            </a:r>
          </a:p>
          <a:p>
            <a:pPr marL="914400" lvl="2"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  <a:defRPr/>
            </a:pPr>
            <a:r>
              <a:rPr lang="fr-FR" sz="2800" dirty="0">
                <a:solidFill>
                  <a:srgbClr val="336699"/>
                </a:solidFill>
              </a:rPr>
              <a:t>I.F.M.K du Nord de la France (IFMKNF)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  <a:defRPr/>
            </a:pPr>
            <a:endParaRPr lang="fr-FR" dirty="0">
              <a:solidFill>
                <a:srgbClr val="336699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  <a:defRPr/>
            </a:pPr>
            <a:r>
              <a:rPr lang="fr-FR" dirty="0">
                <a:solidFill>
                  <a:srgbClr val="336699"/>
                </a:solidFill>
              </a:rPr>
              <a:t>245 places pour les 3 IFMK (59-62)</a:t>
            </a:r>
          </a:p>
          <a:p>
            <a:pPr marL="914400" lvl="2"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  <a:defRPr/>
            </a:pPr>
            <a:r>
              <a:rPr lang="fr-FR" sz="2800" dirty="0">
                <a:solidFill>
                  <a:srgbClr val="336699"/>
                </a:solidFill>
              </a:rPr>
              <a:t>75 étudiants pour I.F.M.K Berck-Sur-Mer</a:t>
            </a:r>
          </a:p>
          <a:p>
            <a:pPr marL="914400" marR="5080" lvl="2"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  <a:defRPr/>
            </a:pPr>
            <a:r>
              <a:rPr lang="fr-FR" sz="2800" dirty="0">
                <a:solidFill>
                  <a:srgbClr val="336699"/>
                </a:solidFill>
              </a:rPr>
              <a:t>79 étudiants pour IKPO</a:t>
            </a:r>
          </a:p>
          <a:p>
            <a:pPr marL="914400" marR="5080" lvl="2"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  <a:defRPr/>
            </a:pPr>
            <a:r>
              <a:rPr lang="fr-FR" sz="2800" dirty="0">
                <a:solidFill>
                  <a:srgbClr val="336699"/>
                </a:solidFill>
              </a:rPr>
              <a:t>91 étudiants pour IFMKNF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C05978-E20C-83CA-E758-CB2702CA7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425" y="287338"/>
            <a:ext cx="8001000" cy="588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>
                <a:solidFill>
                  <a:srgbClr val="990033"/>
                </a:solidFill>
                <a:latin typeface="+mn-lt"/>
              </a:rPr>
              <a:t>Modalités d’admission en IFMK</a:t>
            </a:r>
          </a:p>
        </p:txBody>
      </p:sp>
    </p:spTree>
    <p:extLst>
      <p:ext uri="{BB962C8B-B14F-4D97-AF65-F5344CB8AC3E}">
        <p14:creationId xmlns:p14="http://schemas.microsoft.com/office/powerpoint/2010/main" val="134802720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0D98FA7-ADFA-8F60-0DD9-50CDDD2EE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5083C3B-EC7B-E96D-9E1E-3BAC5ECDFB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74583" y="1414520"/>
            <a:ext cx="9380537" cy="504724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  <a:defRPr/>
            </a:pPr>
            <a:r>
              <a:rPr lang="fr-FR" dirty="0">
                <a:solidFill>
                  <a:srgbClr val="336699"/>
                </a:solidFill>
              </a:rPr>
              <a:t>Recrutement universitaire régional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  <a:defRPr/>
            </a:pPr>
            <a:r>
              <a:rPr lang="fr-FR" dirty="0">
                <a:solidFill>
                  <a:srgbClr val="336699"/>
                </a:solidFill>
              </a:rPr>
              <a:t>PASS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  <a:defRPr/>
            </a:pPr>
            <a:r>
              <a:rPr lang="fr-FR" dirty="0">
                <a:solidFill>
                  <a:srgbClr val="336699"/>
                </a:solidFill>
              </a:rPr>
              <a:t>LAS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  <a:defRPr/>
            </a:pPr>
            <a:r>
              <a:rPr lang="fr-FR" dirty="0">
                <a:solidFill>
                  <a:srgbClr val="336699"/>
                </a:solidFill>
              </a:rPr>
              <a:t>Affectation en IFMK 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  <a:defRPr/>
            </a:pPr>
            <a:r>
              <a:rPr lang="fr-FR" dirty="0">
                <a:solidFill>
                  <a:srgbClr val="336699"/>
                </a:solidFill>
              </a:rPr>
              <a:t>Vœux initiaux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  <a:defRPr/>
            </a:pPr>
            <a:r>
              <a:rPr lang="fr-FR" dirty="0">
                <a:solidFill>
                  <a:srgbClr val="336699"/>
                </a:solidFill>
              </a:rPr>
              <a:t>Rang de classement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  <a:defRPr/>
            </a:pPr>
            <a:r>
              <a:rPr lang="fr-FR" dirty="0">
                <a:solidFill>
                  <a:srgbClr val="336699"/>
                </a:solidFill>
              </a:rPr>
              <a:t>Répartition K2 2025-2026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  <a:defRPr/>
            </a:pPr>
            <a:r>
              <a:rPr lang="fr-FR" dirty="0">
                <a:solidFill>
                  <a:srgbClr val="336699"/>
                </a:solidFill>
              </a:rPr>
              <a:t>15 PASS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  <a:defRPr/>
            </a:pPr>
            <a:r>
              <a:rPr lang="fr-FR" dirty="0">
                <a:solidFill>
                  <a:srgbClr val="336699"/>
                </a:solidFill>
              </a:rPr>
              <a:t>32 LAS1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  <a:defRPr/>
            </a:pPr>
            <a:r>
              <a:rPr lang="fr-FR" dirty="0">
                <a:solidFill>
                  <a:srgbClr val="336699"/>
                </a:solidFill>
              </a:rPr>
              <a:t>28 LAS2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Clr>
                <a:srgbClr val="E4005C"/>
              </a:buClr>
              <a:buSzPct val="70000"/>
              <a:buFont typeface="Wingdings" panose="05000000000000000000" pitchFamily="2" charset="2"/>
              <a:buChar char=""/>
              <a:tabLst>
                <a:tab pos="474663" algn="l"/>
              </a:tabLst>
              <a:defRPr/>
            </a:pPr>
            <a:endParaRPr lang="fr-FR" dirty="0">
              <a:solidFill>
                <a:srgbClr val="33669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F1553A-9F4A-8984-F521-5EEFD4DF4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425" y="287338"/>
            <a:ext cx="8001000" cy="588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>
                <a:solidFill>
                  <a:srgbClr val="990033"/>
                </a:solidFill>
                <a:latin typeface="+mn-lt"/>
              </a:rPr>
              <a:t>Modalités d’admission en IFMK</a:t>
            </a:r>
          </a:p>
        </p:txBody>
      </p:sp>
    </p:spTree>
    <p:extLst>
      <p:ext uri="{BB962C8B-B14F-4D97-AF65-F5344CB8AC3E}">
        <p14:creationId xmlns:p14="http://schemas.microsoft.com/office/powerpoint/2010/main" val="319128108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r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>
          <a:noFill/>
        </a:ln>
      </a:spPr>
      <a:bodyPr/>
      <a:lstStyle>
        <a:defPPr algn="r" eaLnBrk="1" hangingPunct="1">
          <a:defRPr dirty="0" smtClean="0">
            <a:solidFill>
              <a:srgbClr val="990033"/>
            </a:solidFill>
            <a:latin typeface="+mn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15461</TotalTime>
  <Words>517</Words>
  <Application>Microsoft Office PowerPoint</Application>
  <PresentationFormat>Grand écran</PresentationFormat>
  <Paragraphs>122</Paragraphs>
  <Slides>14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Segoe Print</vt:lpstr>
      <vt:lpstr>Times New Roman</vt:lpstr>
      <vt:lpstr>Wingdings</vt:lpstr>
      <vt:lpstr>Offre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Formation en Masso-Kinésithérapie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ANAES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dc:creator>j.brami</dc:creator>
  <cp:lastModifiedBy>Julien BERNARD | A-3PM</cp:lastModifiedBy>
  <cp:revision>1979</cp:revision>
  <cp:lastPrinted>2000-03-21T13:30:38Z</cp:lastPrinted>
  <dcterms:created xsi:type="dcterms:W3CDTF">2000-02-09T10:00:57Z</dcterms:created>
  <dcterms:modified xsi:type="dcterms:W3CDTF">2026-02-07T13:32:52Z</dcterms:modified>
</cp:coreProperties>
</file>